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Lst>
  <p:sldSz cy="8229600" cx="14630400"/>
  <p:notesSz cx="8229600" cy="14630400"/>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5611"/>
    <p:restoredTop sz="94610"/>
  </p:normalViewPr>
  <p:slideViewPr>
    <p:cSldViewPr snapToGrid="0" snapToObjects="1">
      <p:cViewPr varScale="1">
        <p:scale>
          <a:sx n="136" d="100"/>
          <a:sy n="136" d="100"/>
        </p:scale>
        <p:origin x="216" y="312"/>
      </p:cViewPr>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tableStyles" Target="tableStyles.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jpeg>
</file>

<file path=ppt/media/image27.png>
</file>

<file path=ppt/media/image28.jpeg>
</file>

<file path=ppt/media/image29.jpeg>
</file>

<file path=ppt/media/image3.png>
</file>

<file path=ppt/media/image30.png>
</file>

<file path=ppt/media/image31.png>
</file>

<file path=ppt/media/image32.jpeg>
</file>

<file path=ppt/media/image33.png>
</file>

<file path=ppt/media/image34.jpeg>
</file>

<file path=ppt/media/image35.png>
</file>

<file path=ppt/media/image36.jpeg>
</file>

<file path=ppt/media/image37.png>
</file>

<file path=ppt/media/image38.jpeg>
</file>

<file path=ppt/media/image39.png>
</file>

<file path=ppt/media/image4.png>
</file>

<file path=ppt/media/image40.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65" name=""/>
        <p:cNvGrpSpPr/>
        <p:nvPr/>
      </p:nvGrpSpPr>
      <p:grpSpPr>
        <a:xfrm>
          <a:off x="0" y="0"/>
          <a:ext cx="0" cy="0"/>
          <a:chOff x="0" y="0"/>
          <a:chExt cx="0" cy="0"/>
        </a:xfrm>
      </p:grpSpPr>
      <p:sp>
        <p:nvSpPr>
          <p:cNvPr id="1048689"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lang="en-US"/>
          </a:p>
        </p:txBody>
      </p:sp>
      <p:sp>
        <p:nvSpPr>
          <p:cNvPr id="1048690" name="Date Placeholder 2"/>
          <p:cNvSpPr>
            <a:spLocks noGrp="1"/>
          </p:cNvSpPr>
          <p:nvPr>
            <p:ph type="dt" idx="1"/>
          </p:nvPr>
        </p:nvSpPr>
        <p:spPr>
          <a:xfrm>
            <a:off x="3884613" y="0"/>
            <a:ext cx="2971800" cy="458788"/>
          </a:xfrm>
          <a:prstGeom prst="rect"/>
        </p:spPr>
        <p:txBody>
          <a:bodyPr bIns="45720" lIns="91440" rIns="91440" rtlCol="0" tIns="45720" vert="horz"/>
          <a:lstStyle>
            <a:lvl1pPr algn="r">
              <a:defRPr sz="1200"/>
            </a:lvl1pPr>
          </a:lstStyle>
          <a:p>
            <a:fld id="{5282F153-3F37-0F45-9E97-73ACFA13230C}" type="datetimeFigureOut">
              <a:rPr lang="en-US"/>
              <a:t>7/23/19</a:t>
            </a:fld>
            <a:endParaRPr lang="en-US"/>
          </a:p>
        </p:txBody>
      </p:sp>
      <p:sp>
        <p:nvSpPr>
          <p:cNvPr id="1048691" name="Slide Image Placeholder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lang="en-US"/>
          </a:p>
        </p:txBody>
      </p:sp>
      <p:sp>
        <p:nvSpPr>
          <p:cNvPr id="1048692" name="Notes Placeholder 4"/>
          <p:cNvSpPr>
            <a:spLocks noGrp="1"/>
          </p:cNvSpPr>
          <p:nvPr>
            <p:ph type="body" sz="quarter" idx="3"/>
          </p:nvPr>
        </p:nvSpPr>
        <p:spPr>
          <a:xfrm>
            <a:off x="685800" y="4400550"/>
            <a:ext cx="5486400" cy="3600450"/>
          </a:xfrm>
          <a:prstGeom prst="rect"/>
        </p:spPr>
        <p:txBody>
          <a:bodyPr bIns="45720" lIns="91440" rIns="91440" rtlCol="0" tIns="45720" vert="horz"/>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3" name="Footer Placeholder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vl1pPr>
          </a:lstStyle>
          <a:p>
            <a:endParaRPr lang="en-US"/>
          </a:p>
        </p:txBody>
      </p:sp>
      <p:sp>
        <p:nvSpPr>
          <p:cNvPr id="1048694" name="Slide Number Placeholder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vl1pPr>
          </a:lstStyle>
          <a:p>
            <a:fld id="{CE5E9CC1-C706-0F49-92D6-E571CC5EEA8F}" type="slidenum">
              <a:rPr lang="en-US"/>
              <a:t>‹#›</a:t>
            </a:fld>
            <a:endParaRPr lang="en-US"/>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sp>
        <p:nvSpPr>
          <p:cNvPr id="1048584" name="Slide Image Placeholder 1"/>
          <p:cNvSpPr>
            <a:spLocks noChangeAspect="1" noRot="1" noGrp="1"/>
          </p:cNvSpPr>
          <p:nvPr>
            <p:ph type="sldImg"/>
          </p:nvPr>
        </p:nvSpPr>
        <p:spPr/>
      </p:sp>
      <p:sp>
        <p:nvSpPr>
          <p:cNvPr id="1048585" name="Notes Placeholder 2"/>
          <p:cNvSpPr>
            <a:spLocks noGrp="1"/>
          </p:cNvSpPr>
          <p:nvPr>
            <p:ph type="body" idx="1"/>
          </p:nvPr>
        </p:nvSpPr>
        <p:spPr/>
        <p:txBody>
          <a:bodyPr/>
          <a:p>
            <a:r>
              <a:rPr dirty="0" lang="en-US"/>
              <a:t/>
            </a:r>
            <a:endParaRPr dirty="0" lang="en-US"/>
          </a:p>
        </p:txBody>
      </p:sp>
      <p:sp>
        <p:nvSpPr>
          <p:cNvPr id="1048586" name="Slide Number Placeholder 3"/>
          <p:cNvSpPr>
            <a:spLocks noGrp="1"/>
          </p:cNvSpPr>
          <p:nvPr>
            <p:ph type="sldNum" sz="quarter" idx="10"/>
          </p:nvPr>
        </p:nvSpPr>
        <p:spPr/>
        <p:txBody>
          <a:bodyPr/>
          <a:p>
            <a:fld id="{F7021451-1387-4CA6-816F-3879F97B5CBC}" type="slidenum">
              <a:rPr lang="en-US"/>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sp>
        <p:nvSpPr>
          <p:cNvPr id="1048686" name="Slide Image Placeholder 1"/>
          <p:cNvSpPr>
            <a:spLocks noChangeAspect="1" noRot="1" noGrp="1"/>
          </p:cNvSpPr>
          <p:nvPr>
            <p:ph type="sldImg"/>
          </p:nvPr>
        </p:nvSpPr>
        <p:spPr/>
      </p:sp>
      <p:sp>
        <p:nvSpPr>
          <p:cNvPr id="1048687" name="Notes Placeholder 2"/>
          <p:cNvSpPr>
            <a:spLocks noGrp="1"/>
          </p:cNvSpPr>
          <p:nvPr>
            <p:ph type="body" idx="1"/>
          </p:nvPr>
        </p:nvSpPr>
        <p:spPr/>
        <p:txBody>
          <a:bodyPr/>
          <a:p>
            <a:r>
              <a:rPr dirty="0" lang="en-US"/>
              <a:t/>
            </a:r>
            <a:endParaRPr dirty="0" lang="en-US"/>
          </a:p>
        </p:txBody>
      </p:sp>
      <p:sp>
        <p:nvSpPr>
          <p:cNvPr id="1048688" name="Slide Number Placeholder 3"/>
          <p:cNvSpPr>
            <a:spLocks noGrp="1"/>
          </p:cNvSpPr>
          <p:nvPr>
            <p:ph type="sldNum" sz="quarter" idx="10"/>
          </p:nvPr>
        </p:nvSpPr>
        <p:spPr/>
        <p:txBody>
          <a:bodyPr/>
          <a:p>
            <a:fld id="{F7021451-1387-4CA6-816F-3879F97B5CBC}" type="slidenum">
              <a:rPr lang="en-US"/>
              <a:t>10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596" name="Slide Image Placeholder 1"/>
          <p:cNvSpPr>
            <a:spLocks noChangeAspect="1" noRot="1" noGrp="1"/>
          </p:cNvSpPr>
          <p:nvPr>
            <p:ph type="sldImg"/>
          </p:nvPr>
        </p:nvSpPr>
        <p:spPr/>
      </p:sp>
      <p:sp>
        <p:nvSpPr>
          <p:cNvPr id="1048597" name="Notes Placeholder 2"/>
          <p:cNvSpPr>
            <a:spLocks noGrp="1"/>
          </p:cNvSpPr>
          <p:nvPr>
            <p:ph type="body" idx="1"/>
          </p:nvPr>
        </p:nvSpPr>
        <p:spPr/>
        <p:txBody>
          <a:bodyPr/>
          <a:p>
            <a:r>
              <a:rPr dirty="0" lang="en-US"/>
              <a:t/>
            </a:r>
            <a:endParaRPr dirty="0" lang="en-US"/>
          </a:p>
        </p:txBody>
      </p:sp>
      <p:sp>
        <p:nvSpPr>
          <p:cNvPr id="1048598" name="Slide Number Placeholder 3"/>
          <p:cNvSpPr>
            <a:spLocks noGrp="1"/>
          </p:cNvSpPr>
          <p:nvPr>
            <p:ph type="sldNum" sz="quarter" idx="10"/>
          </p:nvPr>
        </p:nvSpPr>
        <p:spPr/>
        <p:txBody>
          <a:bodyPr/>
          <a:p>
            <a:fld id="{F7021451-1387-4CA6-816F-3879F97B5CBC}" type="slidenum">
              <a:rPr lang="en-US"/>
              <a:t>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35" name=""/>
        <p:cNvGrpSpPr/>
        <p:nvPr/>
      </p:nvGrpSpPr>
      <p:grpSpPr>
        <a:xfrm>
          <a:off x="0" y="0"/>
          <a:ext cx="0" cy="0"/>
          <a:chOff x="0" y="0"/>
          <a:chExt cx="0" cy="0"/>
        </a:xfrm>
      </p:grpSpPr>
      <p:sp>
        <p:nvSpPr>
          <p:cNvPr id="1048603" name="Slide Image Placeholder 1"/>
          <p:cNvSpPr>
            <a:spLocks noChangeAspect="1" noRot="1" noGrp="1"/>
          </p:cNvSpPr>
          <p:nvPr>
            <p:ph type="sldImg"/>
          </p:nvPr>
        </p:nvSpPr>
        <p:spPr/>
      </p:sp>
      <p:sp>
        <p:nvSpPr>
          <p:cNvPr id="1048604" name="Notes Placeholder 2"/>
          <p:cNvSpPr>
            <a:spLocks noGrp="1"/>
          </p:cNvSpPr>
          <p:nvPr>
            <p:ph type="body" idx="1"/>
          </p:nvPr>
        </p:nvSpPr>
        <p:spPr/>
        <p:txBody>
          <a:bodyPr/>
          <a:p>
            <a:r>
              <a:rPr dirty="0" lang="en-US"/>
              <a:t/>
            </a:r>
            <a:endParaRPr dirty="0" lang="en-US"/>
          </a:p>
        </p:txBody>
      </p:sp>
      <p:sp>
        <p:nvSpPr>
          <p:cNvPr id="1048605" name="Slide Number Placeholder 3"/>
          <p:cNvSpPr>
            <a:spLocks noGrp="1"/>
          </p:cNvSpPr>
          <p:nvPr>
            <p:ph type="sldNum" sz="quarter" idx="10"/>
          </p:nvPr>
        </p:nvSpPr>
        <p:spPr/>
        <p:txBody>
          <a:bodyPr/>
          <a:p>
            <a:fld id="{F7021451-1387-4CA6-816F-3879F97B5CBC}"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39" name=""/>
        <p:cNvGrpSpPr/>
        <p:nvPr/>
      </p:nvGrpSpPr>
      <p:grpSpPr>
        <a:xfrm>
          <a:off x="0" y="0"/>
          <a:ext cx="0" cy="0"/>
          <a:chOff x="0" y="0"/>
          <a:chExt cx="0" cy="0"/>
        </a:xfrm>
      </p:grpSpPr>
      <p:sp>
        <p:nvSpPr>
          <p:cNvPr id="1048626" name="Slide Image Placeholder 1"/>
          <p:cNvSpPr>
            <a:spLocks noChangeAspect="1" noRot="1" noGrp="1"/>
          </p:cNvSpPr>
          <p:nvPr>
            <p:ph type="sldImg"/>
          </p:nvPr>
        </p:nvSpPr>
        <p:spPr/>
      </p:sp>
      <p:sp>
        <p:nvSpPr>
          <p:cNvPr id="1048627" name="Notes Placeholder 2"/>
          <p:cNvSpPr>
            <a:spLocks noGrp="1"/>
          </p:cNvSpPr>
          <p:nvPr>
            <p:ph type="body" idx="1"/>
          </p:nvPr>
        </p:nvSpPr>
        <p:spPr/>
        <p:txBody>
          <a:bodyPr/>
          <a:p>
            <a:r>
              <a:rPr dirty="0" lang="en-US"/>
              <a:t/>
            </a:r>
            <a:endParaRPr dirty="0" lang="en-US"/>
          </a:p>
        </p:txBody>
      </p:sp>
      <p:sp>
        <p:nvSpPr>
          <p:cNvPr id="1048628" name="Slide Number Placeholder 3"/>
          <p:cNvSpPr>
            <a:spLocks noGrp="1"/>
          </p:cNvSpPr>
          <p:nvPr>
            <p:ph type="sldNum" sz="quarter" idx="10"/>
          </p:nvPr>
        </p:nvSpPr>
        <p:spPr/>
        <p:txBody>
          <a:bodyPr/>
          <a:p>
            <a:fld id="{F7021451-1387-4CA6-816F-3879F97B5CBC}"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43" name=""/>
        <p:cNvGrpSpPr/>
        <p:nvPr/>
      </p:nvGrpSpPr>
      <p:grpSpPr>
        <a:xfrm>
          <a:off x="0" y="0"/>
          <a:ext cx="0" cy="0"/>
          <a:chOff x="0" y="0"/>
          <a:chExt cx="0" cy="0"/>
        </a:xfrm>
      </p:grpSpPr>
      <p:sp>
        <p:nvSpPr>
          <p:cNvPr id="1048640" name="Slide Image Placeholder 1"/>
          <p:cNvSpPr>
            <a:spLocks noChangeAspect="1" noRot="1" noGrp="1"/>
          </p:cNvSpPr>
          <p:nvPr>
            <p:ph type="sldImg"/>
          </p:nvPr>
        </p:nvSpPr>
        <p:spPr/>
      </p:sp>
      <p:sp>
        <p:nvSpPr>
          <p:cNvPr id="1048641" name="Notes Placeholder 2"/>
          <p:cNvSpPr>
            <a:spLocks noGrp="1"/>
          </p:cNvSpPr>
          <p:nvPr>
            <p:ph type="body" idx="1"/>
          </p:nvPr>
        </p:nvSpPr>
        <p:spPr/>
        <p:txBody>
          <a:bodyPr/>
          <a:p>
            <a:r>
              <a:rPr dirty="0" lang="en-US"/>
              <a:t/>
            </a:r>
            <a:endParaRPr dirty="0" lang="en-US"/>
          </a:p>
        </p:txBody>
      </p:sp>
      <p:sp>
        <p:nvSpPr>
          <p:cNvPr id="1048642" name="Slide Number Placeholder 3"/>
          <p:cNvSpPr>
            <a:spLocks noGrp="1"/>
          </p:cNvSpPr>
          <p:nvPr>
            <p:ph type="sldNum" sz="quarter" idx="10"/>
          </p:nvPr>
        </p:nvSpPr>
        <p:spPr/>
        <p:txBody>
          <a:bodyPr/>
          <a:p>
            <a:fld id="{F7021451-1387-4CA6-816F-3879F97B5CBC}"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sp>
        <p:nvSpPr>
          <p:cNvPr id="1048649" name="Slide Image Placeholder 1"/>
          <p:cNvSpPr>
            <a:spLocks noChangeAspect="1" noRot="1" noGrp="1"/>
          </p:cNvSpPr>
          <p:nvPr>
            <p:ph type="sldImg"/>
          </p:nvPr>
        </p:nvSpPr>
        <p:spPr/>
      </p:sp>
      <p:sp>
        <p:nvSpPr>
          <p:cNvPr id="1048650" name="Notes Placeholder 2"/>
          <p:cNvSpPr>
            <a:spLocks noGrp="1"/>
          </p:cNvSpPr>
          <p:nvPr>
            <p:ph type="body" idx="1"/>
          </p:nvPr>
        </p:nvSpPr>
        <p:spPr/>
        <p:txBody>
          <a:bodyPr/>
          <a:p>
            <a:r>
              <a:rPr dirty="0" lang="en-US"/>
              <a:t/>
            </a:r>
            <a:endParaRPr dirty="0" lang="en-US"/>
          </a:p>
        </p:txBody>
      </p:sp>
      <p:sp>
        <p:nvSpPr>
          <p:cNvPr id="1048651" name="Slide Number Placeholder 3"/>
          <p:cNvSpPr>
            <a:spLocks noGrp="1"/>
          </p:cNvSpPr>
          <p:nvPr>
            <p:ph type="sldNum" sz="quarter" idx="10"/>
          </p:nvPr>
        </p:nvSpPr>
        <p:spPr/>
        <p:txBody>
          <a:bodyPr/>
          <a:p>
            <a:fld id="{F7021451-1387-4CA6-816F-3879F97B5CBC}" type="slidenum">
              <a:rPr lang="en-US"/>
              <a:t>8</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sp>
        <p:nvSpPr>
          <p:cNvPr id="1048654" name="Slide Image Placeholder 1"/>
          <p:cNvSpPr>
            <a:spLocks noChangeAspect="1" noRot="1" noGrp="1"/>
          </p:cNvSpPr>
          <p:nvPr>
            <p:ph type="sldImg"/>
          </p:nvPr>
        </p:nvSpPr>
        <p:spPr/>
      </p:sp>
      <p:sp>
        <p:nvSpPr>
          <p:cNvPr id="1048655" name="Notes Placeholder 2"/>
          <p:cNvSpPr>
            <a:spLocks noGrp="1"/>
          </p:cNvSpPr>
          <p:nvPr>
            <p:ph type="body" idx="1"/>
          </p:nvPr>
        </p:nvSpPr>
        <p:spPr/>
        <p:txBody>
          <a:bodyPr/>
          <a:p>
            <a:r>
              <a:rPr dirty="0" lang="en-US"/>
              <a:t/>
            </a:r>
            <a:endParaRPr dirty="0" lang="en-US"/>
          </a:p>
        </p:txBody>
      </p:sp>
      <p:sp>
        <p:nvSpPr>
          <p:cNvPr id="1048656" name="Slide Number Placeholder 3"/>
          <p:cNvSpPr>
            <a:spLocks noGrp="1"/>
          </p:cNvSpPr>
          <p:nvPr>
            <p:ph type="sldNum" sz="quarter" idx="10"/>
          </p:nvPr>
        </p:nvSpPr>
        <p:spPr/>
        <p:txBody>
          <a:bodyPr/>
          <a:p>
            <a:fld id="{F7021451-1387-4CA6-816F-3879F97B5CBC}" type="slidenum">
              <a:rPr lang="en-US"/>
              <a:t>6</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55" name=""/>
        <p:cNvGrpSpPr/>
        <p:nvPr/>
      </p:nvGrpSpPr>
      <p:grpSpPr>
        <a:xfrm>
          <a:off x="0" y="0"/>
          <a:ext cx="0" cy="0"/>
          <a:chOff x="0" y="0"/>
          <a:chExt cx="0" cy="0"/>
        </a:xfrm>
      </p:grpSpPr>
      <p:sp>
        <p:nvSpPr>
          <p:cNvPr id="1048658" name="Slide Image Placeholder 1"/>
          <p:cNvSpPr>
            <a:spLocks noChangeAspect="1" noRot="1" noGrp="1"/>
          </p:cNvSpPr>
          <p:nvPr>
            <p:ph type="sldImg"/>
          </p:nvPr>
        </p:nvSpPr>
        <p:spPr/>
      </p:sp>
      <p:sp>
        <p:nvSpPr>
          <p:cNvPr id="1048659" name="Notes Placeholder 2"/>
          <p:cNvSpPr>
            <a:spLocks noGrp="1"/>
          </p:cNvSpPr>
          <p:nvPr>
            <p:ph type="body" idx="1"/>
          </p:nvPr>
        </p:nvSpPr>
        <p:spPr/>
        <p:txBody>
          <a:bodyPr/>
          <a:p>
            <a:r>
              <a:rPr dirty="0" lang="en-US"/>
              <a:t/>
            </a:r>
            <a:endParaRPr dirty="0" lang="en-US"/>
          </a:p>
        </p:txBody>
      </p:sp>
      <p:sp>
        <p:nvSpPr>
          <p:cNvPr id="1048660" name="Slide Number Placeholder 3"/>
          <p:cNvSpPr>
            <a:spLocks noGrp="1"/>
          </p:cNvSpPr>
          <p:nvPr>
            <p:ph type="sldNum" sz="quarter" idx="10"/>
          </p:nvPr>
        </p:nvSpPr>
        <p:spPr/>
        <p:txBody>
          <a:bodyPr/>
          <a:p>
            <a:fld id="{F7021451-1387-4CA6-816F-3879F97B5CBC}" type="slidenum">
              <a:rPr lang="en-US"/>
              <a:t>7</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679" name="Slide Image Placeholder 1"/>
          <p:cNvSpPr>
            <a:spLocks noChangeAspect="1" noRot="1" noGrp="1"/>
          </p:cNvSpPr>
          <p:nvPr>
            <p:ph type="sldImg"/>
          </p:nvPr>
        </p:nvSpPr>
        <p:spPr/>
      </p:sp>
      <p:sp>
        <p:nvSpPr>
          <p:cNvPr id="1048680" name="Notes Placeholder 2"/>
          <p:cNvSpPr>
            <a:spLocks noGrp="1"/>
          </p:cNvSpPr>
          <p:nvPr>
            <p:ph type="body" idx="1"/>
          </p:nvPr>
        </p:nvSpPr>
        <p:spPr/>
        <p:txBody>
          <a:bodyPr/>
          <a:p>
            <a:r>
              <a:rPr dirty="0" lang="en-US"/>
              <a:t/>
            </a:r>
            <a:endParaRPr dirty="0" lang="en-US"/>
          </a:p>
        </p:txBody>
      </p:sp>
      <p:sp>
        <p:nvSpPr>
          <p:cNvPr id="1048681" name="Slide Number Placeholder 3"/>
          <p:cNvSpPr>
            <a:spLocks noGrp="1"/>
          </p:cNvSpPr>
          <p:nvPr>
            <p:ph type="sldNum" sz="quarter" idx="10"/>
          </p:nvPr>
        </p:nvSpPr>
        <p:spPr/>
        <p:txBody>
          <a:bodyPr/>
          <a:p>
            <a:fld id="{F7021451-1387-4CA6-816F-3879F97B5CBC}"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17.png"/><Relationship Id="rId2" Type="http://schemas.openxmlformats.org/officeDocument/2006/relationships/hyperlink" Target="https://gamma.app/?utm_source=made-with-gamma" TargetMode="External"/><Relationship Id="rId3" Type="http://schemas.openxmlformats.org/officeDocument/2006/relationships/image" Target="../media/image18.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hyperlink" Target="https://gamma.app/?utm_source=made-with-gamma" TargetMode="External"/><Relationship Id="rId3" Type="http://schemas.openxmlformats.org/officeDocument/2006/relationships/image" Target="../media/image20.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gamma.app/?utm_source=made-with-gamma" TargetMode="External"/><Relationship Id="rId3" Type="http://schemas.openxmlformats.org/officeDocument/2006/relationships/image" Target="../media/image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amma.app/?utm_source=made-with-gamma" TargetMode="External"/><Relationship Id="rId3" Type="http://schemas.openxmlformats.org/officeDocument/2006/relationships/image" Target="../media/image4.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gamma.app/?utm_source=made-with-gamma" TargetMode="External"/><Relationship Id="rId3" Type="http://schemas.openxmlformats.org/officeDocument/2006/relationships/image" Target="../media/image6.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gamma.app/?utm_source=made-with-gamma" TargetMode="External"/><Relationship Id="rId3" Type="http://schemas.openxmlformats.org/officeDocument/2006/relationships/image" Target="../media/image8.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gamma.app/?utm_source=made-with-gamma" TargetMode="External"/><Relationship Id="rId3" Type="http://schemas.openxmlformats.org/officeDocument/2006/relationships/image" Target="../media/image10.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gamma.app/?utm_source=made-with-gamma" TargetMode="External"/><Relationship Id="rId3" Type="http://schemas.openxmlformats.org/officeDocument/2006/relationships/image" Target="../media/image1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hyperlink" Target="https://gamma.app/?utm_source=made-with-gamma" TargetMode="External"/><Relationship Id="rId3" Type="http://schemas.openxmlformats.org/officeDocument/2006/relationships/image" Target="../media/image14.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gamma.app/?utm_source=made-with-gamma" TargetMode="External"/><Relationship Id="rId3" Type="http://schemas.openxmlformats.org/officeDocument/2006/relationships/image" Target="../media/image16.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64"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56" name=""/>
        <p:cNvGrpSpPr/>
        <p:nvPr/>
      </p:nvGrpSpPr>
      <p:grpSpPr>
        <a:xfrm>
          <a:off x="0" y="0"/>
          <a:ext cx="0" cy="0"/>
          <a:chOff x="0" y="0"/>
          <a:chExt cx="0" cy="0"/>
        </a:xfrm>
      </p:grpSpPr>
      <p:pic>
        <p:nvPicPr>
          <p:cNvPr id="2097184"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61" name="Shape 0"/>
          <p:cNvSpPr/>
          <p:nvPr/>
        </p:nvSpPr>
        <p:spPr>
          <a:xfrm>
            <a:off x="0" y="0"/>
            <a:ext cx="14630400" cy="8229600"/>
          </a:xfrm>
          <a:prstGeom prst="rect"/>
          <a:solidFill>
            <a:srgbClr val="FFFFFF">
              <a:alpha val="75000"/>
            </a:srgbClr>
          </a:solidFill>
        </p:spPr>
      </p:sp>
      <p:pic>
        <p:nvPicPr>
          <p:cNvPr id="2097185"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60" name=""/>
        <p:cNvGrpSpPr/>
        <p:nvPr/>
      </p:nvGrpSpPr>
      <p:grpSpPr>
        <a:xfrm>
          <a:off x="0" y="0"/>
          <a:ext cx="0" cy="0"/>
          <a:chOff x="0" y="0"/>
          <a:chExt cx="0" cy="0"/>
        </a:xfrm>
      </p:grpSpPr>
      <p:pic>
        <p:nvPicPr>
          <p:cNvPr id="2097188"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82" name="Shape 0"/>
          <p:cNvSpPr/>
          <p:nvPr/>
        </p:nvSpPr>
        <p:spPr>
          <a:xfrm>
            <a:off x="0" y="0"/>
            <a:ext cx="14630400" cy="8229600"/>
          </a:xfrm>
          <a:prstGeom prst="rect"/>
          <a:solidFill>
            <a:srgbClr val="FFFFFF">
              <a:alpha val="75000"/>
            </a:srgbClr>
          </a:solidFill>
        </p:spPr>
      </p:sp>
      <p:pic>
        <p:nvPicPr>
          <p:cNvPr id="2097189"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28" name=""/>
        <p:cNvGrpSpPr/>
        <p:nvPr/>
      </p:nvGrpSpPr>
      <p:grpSpPr>
        <a:xfrm>
          <a:off x="0" y="0"/>
          <a:ext cx="0" cy="0"/>
          <a:chOff x="0" y="0"/>
          <a:chExt cx="0" cy="0"/>
        </a:xfrm>
      </p:grpSpPr>
      <p:pic>
        <p:nvPicPr>
          <p:cNvPr id="2097156"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587" name="Shape 0"/>
          <p:cNvSpPr/>
          <p:nvPr/>
        </p:nvSpPr>
        <p:spPr>
          <a:xfrm>
            <a:off x="0" y="0"/>
            <a:ext cx="14630400" cy="8229600"/>
          </a:xfrm>
          <a:prstGeom prst="rect"/>
          <a:solidFill>
            <a:srgbClr val="FFFFFF">
              <a:alpha val="75000"/>
            </a:srgbClr>
          </a:solidFill>
        </p:spPr>
      </p:sp>
      <p:pic>
        <p:nvPicPr>
          <p:cNvPr id="2097157"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24" name=""/>
        <p:cNvGrpSpPr/>
        <p:nvPr/>
      </p:nvGrpSpPr>
      <p:grpSpPr>
        <a:xfrm>
          <a:off x="0" y="0"/>
          <a:ext cx="0" cy="0"/>
          <a:chOff x="0" y="0"/>
          <a:chExt cx="0" cy="0"/>
        </a:xfrm>
      </p:grpSpPr>
      <p:pic>
        <p:nvPicPr>
          <p:cNvPr id="2097152"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576" name="Shape 0"/>
          <p:cNvSpPr/>
          <p:nvPr/>
        </p:nvSpPr>
        <p:spPr>
          <a:xfrm>
            <a:off x="0" y="0"/>
            <a:ext cx="14630400" cy="8229600"/>
          </a:xfrm>
          <a:prstGeom prst="rect"/>
          <a:solidFill>
            <a:srgbClr val="FFFFFF">
              <a:alpha val="75000"/>
            </a:srgbClr>
          </a:solidFill>
        </p:spPr>
      </p:sp>
      <p:pic>
        <p:nvPicPr>
          <p:cNvPr id="2097153"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32" name=""/>
        <p:cNvGrpSpPr/>
        <p:nvPr/>
      </p:nvGrpSpPr>
      <p:grpSpPr>
        <a:xfrm>
          <a:off x="0" y="0"/>
          <a:ext cx="0" cy="0"/>
          <a:chOff x="0" y="0"/>
          <a:chExt cx="0" cy="0"/>
        </a:xfrm>
      </p:grpSpPr>
      <p:pic>
        <p:nvPicPr>
          <p:cNvPr id="2097160"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599" name="Shape 0"/>
          <p:cNvSpPr/>
          <p:nvPr/>
        </p:nvSpPr>
        <p:spPr>
          <a:xfrm>
            <a:off x="0" y="0"/>
            <a:ext cx="14630400" cy="8229600"/>
          </a:xfrm>
          <a:prstGeom prst="rect"/>
          <a:solidFill>
            <a:srgbClr val="FFFFFF">
              <a:alpha val="75000"/>
            </a:srgbClr>
          </a:solidFill>
        </p:spPr>
      </p:sp>
      <p:pic>
        <p:nvPicPr>
          <p:cNvPr id="2097161"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36" name=""/>
        <p:cNvGrpSpPr/>
        <p:nvPr/>
      </p:nvGrpSpPr>
      <p:grpSpPr>
        <a:xfrm>
          <a:off x="0" y="0"/>
          <a:ext cx="0" cy="0"/>
          <a:chOff x="0" y="0"/>
          <a:chExt cx="0" cy="0"/>
        </a:xfrm>
      </p:grpSpPr>
      <p:pic>
        <p:nvPicPr>
          <p:cNvPr id="2097164"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06" name="Shape 0"/>
          <p:cNvSpPr/>
          <p:nvPr/>
        </p:nvSpPr>
        <p:spPr>
          <a:xfrm>
            <a:off x="0" y="0"/>
            <a:ext cx="14630400" cy="8229600"/>
          </a:xfrm>
          <a:prstGeom prst="rect"/>
          <a:solidFill>
            <a:srgbClr val="FFFFFF">
              <a:alpha val="75000"/>
            </a:srgbClr>
          </a:solidFill>
        </p:spPr>
      </p:sp>
      <p:pic>
        <p:nvPicPr>
          <p:cNvPr id="2097165"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40" name=""/>
        <p:cNvGrpSpPr/>
        <p:nvPr/>
      </p:nvGrpSpPr>
      <p:grpSpPr>
        <a:xfrm>
          <a:off x="0" y="0"/>
          <a:ext cx="0" cy="0"/>
          <a:chOff x="0" y="0"/>
          <a:chExt cx="0" cy="0"/>
        </a:xfrm>
      </p:grpSpPr>
      <p:pic>
        <p:nvPicPr>
          <p:cNvPr id="2097168"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29" name="Shape 0"/>
          <p:cNvSpPr/>
          <p:nvPr/>
        </p:nvSpPr>
        <p:spPr>
          <a:xfrm>
            <a:off x="0" y="0"/>
            <a:ext cx="14630400" cy="8229600"/>
          </a:xfrm>
          <a:prstGeom prst="rect"/>
          <a:solidFill>
            <a:srgbClr val="FFFFFF">
              <a:alpha val="75000"/>
            </a:srgbClr>
          </a:solidFill>
        </p:spPr>
      </p:sp>
      <p:pic>
        <p:nvPicPr>
          <p:cNvPr id="2097169"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48" name=""/>
        <p:cNvGrpSpPr/>
        <p:nvPr/>
      </p:nvGrpSpPr>
      <p:grpSpPr>
        <a:xfrm>
          <a:off x="0" y="0"/>
          <a:ext cx="0" cy="0"/>
          <a:chOff x="0" y="0"/>
          <a:chExt cx="0" cy="0"/>
        </a:xfrm>
      </p:grpSpPr>
      <p:pic>
        <p:nvPicPr>
          <p:cNvPr id="2097176"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52" name="Shape 0"/>
          <p:cNvSpPr/>
          <p:nvPr/>
        </p:nvSpPr>
        <p:spPr>
          <a:xfrm>
            <a:off x="0" y="0"/>
            <a:ext cx="14630400" cy="8229600"/>
          </a:xfrm>
          <a:prstGeom prst="rect"/>
          <a:solidFill>
            <a:srgbClr val="FFFFFF">
              <a:alpha val="75000"/>
            </a:srgbClr>
          </a:solidFill>
        </p:spPr>
      </p:sp>
      <p:pic>
        <p:nvPicPr>
          <p:cNvPr id="2097177"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52" name=""/>
        <p:cNvGrpSpPr/>
        <p:nvPr/>
      </p:nvGrpSpPr>
      <p:grpSpPr>
        <a:xfrm>
          <a:off x="0" y="0"/>
          <a:ext cx="0" cy="0"/>
          <a:chOff x="0" y="0"/>
          <a:chExt cx="0" cy="0"/>
        </a:xfrm>
      </p:grpSpPr>
      <p:pic>
        <p:nvPicPr>
          <p:cNvPr id="2097180"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57" name="Shape 0"/>
          <p:cNvSpPr/>
          <p:nvPr/>
        </p:nvSpPr>
        <p:spPr>
          <a:xfrm>
            <a:off x="0" y="0"/>
            <a:ext cx="14630400" cy="8229600"/>
          </a:xfrm>
          <a:prstGeom prst="rect"/>
          <a:solidFill>
            <a:srgbClr val="FFFFFF">
              <a:alpha val="75000"/>
            </a:srgbClr>
          </a:solidFill>
        </p:spPr>
      </p:sp>
      <p:pic>
        <p:nvPicPr>
          <p:cNvPr id="2097181"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44" name=""/>
        <p:cNvGrpSpPr/>
        <p:nvPr/>
      </p:nvGrpSpPr>
      <p:grpSpPr>
        <a:xfrm>
          <a:off x="0" y="0"/>
          <a:ext cx="0" cy="0"/>
          <a:chOff x="0" y="0"/>
          <a:chExt cx="0" cy="0"/>
        </a:xfrm>
      </p:grpSpPr>
      <p:pic>
        <p:nvPicPr>
          <p:cNvPr id="2097171"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43" name="Shape 0"/>
          <p:cNvSpPr/>
          <p:nvPr/>
        </p:nvSpPr>
        <p:spPr>
          <a:xfrm>
            <a:off x="0" y="0"/>
            <a:ext cx="14630400" cy="8229600"/>
          </a:xfrm>
          <a:prstGeom prst="rect"/>
          <a:solidFill>
            <a:srgbClr val="FFFFFF">
              <a:alpha val="75000"/>
            </a:srgbClr>
          </a:solidFill>
        </p:spPr>
      </p:sp>
      <p:pic>
        <p:nvPicPr>
          <p:cNvPr id="2097172"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2" name=""/>
        <p:cNvGrpSpPr/>
        <p:nvPr/>
      </p:nvGrpSpPr>
      <p:grpSpPr>
        <a:xfrm>
          <a:off x="0" y="0"/>
          <a:ext cx="0" cy="0"/>
          <a:chOff x="0" y="0"/>
          <a:chExt cx="0" cy="0"/>
        </a:xfrm>
      </p:grpSpPr>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hyperlink" Target="http://Act.no" TargetMode="External"/><Relationship Id="rId3" Type="http://schemas.openxmlformats.org/officeDocument/2006/relationships/image" Target="../media/image22.jpeg"/><Relationship Id="rId4" Type="http://schemas.openxmlformats.org/officeDocument/2006/relationships/slideLayout" Target="../slideLayouts/slideLayout3.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39.png"/><Relationship Id="rId2" Type="http://schemas.openxmlformats.org/officeDocument/2006/relationships/image" Target="../media/image40.jpeg"/><Relationship Id="rId3" Type="http://schemas.openxmlformats.org/officeDocument/2006/relationships/slideLayout" Target="../slideLayouts/slideLayout11.xml"/><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slideLayout" Target="../slideLayouts/slideLayout2.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jpe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28.jpe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29.jpe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1.png"/><Relationship Id="rId3" Type="http://schemas.openxmlformats.org/officeDocument/2006/relationships/image" Target="../media/image32.jpeg"/><Relationship Id="rId4" Type="http://schemas.openxmlformats.org/officeDocument/2006/relationships/slideLayout" Target="../slideLayouts/slideLayout9.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33.png"/><Relationship Id="rId2" Type="http://schemas.openxmlformats.org/officeDocument/2006/relationships/image" Target="../media/image34.jpeg"/><Relationship Id="rId3" Type="http://schemas.openxmlformats.org/officeDocument/2006/relationships/slideLayout" Target="../slideLayouts/slideLayout7.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35.png"/><Relationship Id="rId2" Type="http://schemas.openxmlformats.org/officeDocument/2006/relationships/image" Target="../media/image36.jpeg"/><Relationship Id="rId3" Type="http://schemas.openxmlformats.org/officeDocument/2006/relationships/slideLayout" Target="../slideLayouts/slideLayout8.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jpe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2">
    <p:spTree>
      <p:nvGrpSpPr>
        <p:cNvPr id="25" name=""/>
        <p:cNvGrpSpPr/>
        <p:nvPr/>
      </p:nvGrpSpPr>
      <p:grpSpPr>
        <a:xfrm>
          <a:off x="0" y="0"/>
          <a:ext cx="0" cy="0"/>
          <a:chOff x="0" y="0"/>
          <a:chExt cx="0" cy="0"/>
        </a:xfrm>
      </p:grpSpPr>
      <p:pic>
        <p:nvPicPr>
          <p:cNvPr id="2097154" name="Image 0" descr="preencoded.png"/>
          <p:cNvPicPr>
            <a:picLocks noChangeAspect="1"/>
          </p:cNvPicPr>
          <p:nvPr/>
        </p:nvPicPr>
        <p:blipFill>
          <a:blip xmlns:r="http://schemas.openxmlformats.org/officeDocument/2006/relationships" r:embed="rId1"/>
          <a:stretch>
            <a:fillRect/>
          </a:stretch>
        </p:blipFill>
        <p:spPr>
          <a:xfrm>
            <a:off x="10081260" y="2308860"/>
            <a:ext cx="3611880" cy="3611880"/>
          </a:xfrm>
          <a:prstGeom prst="rect"/>
        </p:spPr>
      </p:pic>
      <p:sp>
        <p:nvSpPr>
          <p:cNvPr id="1048577" name="Text 0"/>
          <p:cNvSpPr/>
          <p:nvPr/>
        </p:nvSpPr>
        <p:spPr>
          <a:xfrm>
            <a:off x="3163848" y="1674257"/>
            <a:ext cx="2816185" cy="351949"/>
          </a:xfrm>
          <a:prstGeom prst="rect"/>
          <a:noFill/>
        </p:spPr>
        <p:txBody>
          <a:bodyPr anchor="t" bIns="0" lIns="0" rIns="0" rtlCol="0" tIns="0" wrap="none"/>
          <a:p>
            <a:pPr algn="ctr" indent="0" marL="0">
              <a:lnSpc>
                <a:spcPts val="2750"/>
              </a:lnSpc>
              <a:buNone/>
            </a:pPr>
            <a:r>
              <a:rPr b="1" dirty="0" sz="2200" kern="0" lang="en-US" spc="-44">
                <a:solidFill>
                  <a:srgbClr val="000000"/>
                </a:solidFill>
                <a:latin typeface="Source Serif Pro" pitchFamily="34" charset="0"/>
                <a:ea typeface="Source Serif Pro" pitchFamily="34" charset="-122"/>
                <a:cs typeface="Source Serif Pro" pitchFamily="34" charset="-120"/>
              </a:rPr>
              <a:t>TEHRD TRUST’s</a:t>
            </a:r>
            <a:endParaRPr dirty="0" sz="2200" lang="en-US"/>
          </a:p>
        </p:txBody>
      </p:sp>
      <p:sp>
        <p:nvSpPr>
          <p:cNvPr id="1048578" name="Text 1"/>
          <p:cNvSpPr/>
          <p:nvPr/>
        </p:nvSpPr>
        <p:spPr>
          <a:xfrm>
            <a:off x="1401961" y="2265521"/>
            <a:ext cx="6340078" cy="704017"/>
          </a:xfrm>
          <a:prstGeom prst="rect"/>
          <a:noFill/>
        </p:spPr>
        <p:txBody>
          <a:bodyPr anchor="t" bIns="0" lIns="0" rIns="0" rtlCol="0" tIns="0" wrap="none"/>
          <a:p>
            <a:pPr algn="ctr" indent="0" marL="0">
              <a:lnSpc>
                <a:spcPts val="5500"/>
              </a:lnSpc>
              <a:buNone/>
            </a:pPr>
            <a:r>
              <a:rPr b="1" dirty="0" sz="4400" kern="0" lang="en-US" spc="-89">
                <a:solidFill>
                  <a:srgbClr val="000000"/>
                </a:solidFill>
                <a:latin typeface="Source Serif Pro" pitchFamily="34" charset="0"/>
                <a:ea typeface="Source Serif Pro" pitchFamily="34" charset="-122"/>
                <a:cs typeface="Source Serif Pro" pitchFamily="34" charset="-120"/>
              </a:rPr>
              <a:t>KISHKINDA UNIVERSITY</a:t>
            </a:r>
            <a:endParaRPr dirty="0" sz="4400" lang="en-US"/>
          </a:p>
        </p:txBody>
      </p:sp>
      <p:sp>
        <p:nvSpPr>
          <p:cNvPr id="1048579" name="Text 2"/>
          <p:cNvSpPr/>
          <p:nvPr/>
        </p:nvSpPr>
        <p:spPr>
          <a:xfrm>
            <a:off x="2043470" y="3328511"/>
            <a:ext cx="5057061" cy="351949"/>
          </a:xfrm>
          <a:prstGeom prst="rect"/>
          <a:noFill/>
        </p:spPr>
        <p:txBody>
          <a:bodyPr anchor="t" bIns="0" lIns="0" rIns="0" rtlCol="0" tIns="0" wrap="none"/>
          <a:p>
            <a:pPr algn="ctr" indent="0" marL="0">
              <a:lnSpc>
                <a:spcPts val="2750"/>
              </a:lnSpc>
              <a:buNone/>
            </a:pPr>
            <a:r>
              <a:rPr b="1" dirty="0" sz="2200" kern="0" lang="en-US" spc="-44">
                <a:solidFill>
                  <a:srgbClr val="F44444"/>
                </a:solidFill>
                <a:latin typeface="Source Serif Pro" pitchFamily="34" charset="0"/>
                <a:ea typeface="Source Serif Pro" pitchFamily="34" charset="-122"/>
                <a:cs typeface="Source Serif Pro" pitchFamily="34" charset="-120"/>
              </a:rPr>
              <a:t>Estd. Under Karnataka </a:t>
            </a:r>
            <a:r>
              <a:rPr b="1" dirty="0" sz="2200" kern="0" lang="en-US" spc="-44" u="sng">
                <a:solidFill>
                  <a:srgbClr val="F44444"/>
                </a:solidFill>
                <a:latin typeface="Source Serif Pro" pitchFamily="34" charset="0"/>
                <a:ea typeface="Source Serif Pro" pitchFamily="34" charset="-122"/>
                <a:cs typeface="Source Serif Pro" pitchFamily="34" charset="-120"/>
                <a:hlinkClick r:id="rId2" invalidUrl="" action="" tgtFrame="" tooltip="" history="1" endSnd="0"/>
              </a:rPr>
              <a:t>Act.no</a:t>
            </a:r>
            <a:r>
              <a:rPr b="1" dirty="0" sz="2200" kern="0" lang="en-US" spc="-44">
                <a:solidFill>
                  <a:srgbClr val="F44444"/>
                </a:solidFill>
                <a:latin typeface="Source Serif Pro" pitchFamily="34" charset="0"/>
                <a:ea typeface="Source Serif Pro" pitchFamily="34" charset="-122"/>
                <a:cs typeface="Source Serif Pro" pitchFamily="34" charset="-120"/>
              </a:rPr>
              <a:t>. 20 of 2023</a:t>
            </a:r>
            <a:endParaRPr dirty="0" sz="2200" lang="en-US"/>
          </a:p>
        </p:txBody>
      </p:sp>
      <p:sp>
        <p:nvSpPr>
          <p:cNvPr id="1048580" name="Text 3"/>
          <p:cNvSpPr/>
          <p:nvPr/>
        </p:nvSpPr>
        <p:spPr>
          <a:xfrm>
            <a:off x="937736" y="4039433"/>
            <a:ext cx="7268408" cy="351949"/>
          </a:xfrm>
          <a:prstGeom prst="rect"/>
          <a:noFill/>
        </p:spPr>
        <p:txBody>
          <a:bodyPr anchor="t" bIns="0" lIns="0" rIns="0" rtlCol="0" tIns="0" wrap="none"/>
          <a:p>
            <a:pPr algn="ctr" indent="0" marL="0">
              <a:lnSpc>
                <a:spcPts val="2750"/>
              </a:lnSpc>
              <a:buNone/>
            </a:pPr>
            <a:r>
              <a:rPr b="1" dirty="0" sz="2200" kern="0" lang="en-US" spc="-44">
                <a:solidFill>
                  <a:srgbClr val="000000"/>
                </a:solidFill>
                <a:latin typeface="Source Serif Pro" pitchFamily="34" charset="0"/>
                <a:ea typeface="Source Serif Pro" pitchFamily="34" charset="-122"/>
                <a:cs typeface="Source Serif Pro" pitchFamily="34" charset="-120"/>
              </a:rPr>
              <a:t>Mount View Campus, Off 28Kms, Ballari – Siruguppa Road,</a:t>
            </a:r>
            <a:endParaRPr dirty="0" sz="2200" lang="en-US"/>
          </a:p>
        </p:txBody>
      </p:sp>
      <p:sp>
        <p:nvSpPr>
          <p:cNvPr id="1048581" name="Text 4"/>
          <p:cNvSpPr/>
          <p:nvPr/>
        </p:nvSpPr>
        <p:spPr>
          <a:xfrm>
            <a:off x="1004054" y="4750356"/>
            <a:ext cx="7135773" cy="351949"/>
          </a:xfrm>
          <a:prstGeom prst="rect"/>
          <a:noFill/>
        </p:spPr>
        <p:txBody>
          <a:bodyPr anchor="t" bIns="0" lIns="0" rIns="0" rtlCol="0" tIns="0" wrap="none"/>
          <a:p>
            <a:pPr algn="ctr" indent="0" marL="0">
              <a:lnSpc>
                <a:spcPts val="2750"/>
              </a:lnSpc>
              <a:buNone/>
            </a:pPr>
            <a:r>
              <a:rPr b="1" dirty="0" sz="2200" kern="0" lang="en-US" spc="-44">
                <a:solidFill>
                  <a:srgbClr val="000000"/>
                </a:solidFill>
                <a:latin typeface="Source Serif Pro" pitchFamily="34" charset="0"/>
                <a:ea typeface="Source Serif Pro" pitchFamily="34" charset="-122"/>
                <a:cs typeface="Source Serif Pro" pitchFamily="34" charset="-120"/>
              </a:rPr>
              <a:t>Near Sindhigeri , GP NO.735 , Hagaluru , Siruguppa Taluk,</a:t>
            </a:r>
            <a:endParaRPr dirty="0" sz="2200" lang="en-US"/>
          </a:p>
        </p:txBody>
      </p:sp>
      <p:sp>
        <p:nvSpPr>
          <p:cNvPr id="1048582" name="Text 5"/>
          <p:cNvSpPr/>
          <p:nvPr/>
        </p:nvSpPr>
        <p:spPr>
          <a:xfrm>
            <a:off x="2888933" y="5461278"/>
            <a:ext cx="3366016" cy="351949"/>
          </a:xfrm>
          <a:prstGeom prst="rect"/>
          <a:noFill/>
        </p:spPr>
        <p:txBody>
          <a:bodyPr anchor="t" bIns="0" lIns="0" rIns="0" rtlCol="0" tIns="0" wrap="none"/>
          <a:p>
            <a:pPr algn="ctr" indent="0" marL="0">
              <a:lnSpc>
                <a:spcPts val="2750"/>
              </a:lnSpc>
              <a:buNone/>
            </a:pPr>
            <a:r>
              <a:rPr b="1" dirty="0" sz="2200" kern="0" lang="en-US" spc="-44">
                <a:solidFill>
                  <a:srgbClr val="000000"/>
                </a:solidFill>
                <a:latin typeface="Source Serif Pro" pitchFamily="34" charset="0"/>
                <a:ea typeface="Source Serif Pro" pitchFamily="34" charset="-122"/>
                <a:cs typeface="Source Serif Pro" pitchFamily="34" charset="-120"/>
              </a:rPr>
              <a:t>Ballari -583120 , Karnataka</a:t>
            </a:r>
            <a:endParaRPr dirty="0" sz="2200" lang="en-US"/>
          </a:p>
        </p:txBody>
      </p:sp>
      <p:sp>
        <p:nvSpPr>
          <p:cNvPr id="1048583" name="Text 6"/>
          <p:cNvSpPr/>
          <p:nvPr/>
        </p:nvSpPr>
        <p:spPr>
          <a:xfrm>
            <a:off x="837724" y="6172200"/>
            <a:ext cx="7468553" cy="383024"/>
          </a:xfrm>
          <a:prstGeom prst="rect"/>
          <a:noFill/>
        </p:spPr>
        <p:txBody>
          <a:bodyPr anchor="t" bIns="0" lIns="0" rIns="0" rtlCol="0" tIns="0" wrap="none"/>
          <a:p>
            <a:pPr indent="0" marL="0">
              <a:lnSpc>
                <a:spcPts val="3000"/>
              </a:lnSpc>
              <a:buNone/>
            </a:pPr>
            <a:endParaRPr dirty="0" sz="1850" lang="en-US"/>
          </a:p>
        </p:txBody>
      </p:sp>
      <p:pic>
        <p:nvPicPr>
          <p:cNvPr id="2097155" name=""/>
          <p:cNvPicPr>
            <a:picLocks/>
          </p:cNvPicPr>
          <p:nvPr/>
        </p:nvPicPr>
        <p:blipFill>
          <a:blip xmlns:r="http://schemas.openxmlformats.org/officeDocument/2006/relationships" r:embed="rId3"/>
          <a:stretch>
            <a:fillRect/>
          </a:stretch>
        </p:blipFill>
        <p:spPr>
          <a:xfrm rot="0" flipV="1">
            <a:off x="12552216" y="7066922"/>
            <a:ext cx="3906981" cy="2625065"/>
          </a:xfrm>
          <a:prstGeom prst="rec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61" name=""/>
        <p:cNvGrpSpPr/>
        <p:nvPr/>
      </p:nvGrpSpPr>
      <p:grpSpPr>
        <a:xfrm>
          <a:off x="0" y="0"/>
          <a:ext cx="0" cy="0"/>
          <a:chOff x="0" y="0"/>
          <a:chExt cx="0" cy="0"/>
        </a:xfrm>
      </p:grpSpPr>
      <p:pic>
        <p:nvPicPr>
          <p:cNvPr id="2097190" name="Image 0" descr="preencoded.png"/>
          <p:cNvPicPr>
            <a:picLocks noChangeAspect="1"/>
          </p:cNvPicPr>
          <p:nvPr/>
        </p:nvPicPr>
        <p:blipFill>
          <a:blip xmlns:r="http://schemas.openxmlformats.org/officeDocument/2006/relationships" r:embed="rId1"/>
          <a:stretch>
            <a:fillRect/>
          </a:stretch>
        </p:blipFill>
        <p:spPr>
          <a:xfrm>
            <a:off x="0" y="0"/>
            <a:ext cx="5486400" cy="8229600"/>
          </a:xfrm>
          <a:prstGeom prst="rect"/>
        </p:spPr>
      </p:pic>
      <p:sp>
        <p:nvSpPr>
          <p:cNvPr id="1048683" name="Text 0"/>
          <p:cNvSpPr/>
          <p:nvPr/>
        </p:nvSpPr>
        <p:spPr>
          <a:xfrm>
            <a:off x="7242096" y="2860238"/>
            <a:ext cx="5632490" cy="704017"/>
          </a:xfrm>
          <a:prstGeom prst="rect"/>
          <a:noFill/>
        </p:spPr>
        <p:txBody>
          <a:bodyPr anchor="t" bIns="0" lIns="0" rIns="0" rtlCol="0" tIns="0" wrap="none"/>
          <a:p>
            <a:pPr algn="ctr" indent="0" marL="0">
              <a:lnSpc>
                <a:spcPts val="5500"/>
              </a:lnSpc>
              <a:buNone/>
            </a:pPr>
            <a:r>
              <a:rPr dirty="0" sz="4400" kern="0" lang="en-US" spc="-89">
                <a:solidFill>
                  <a:srgbClr val="000000"/>
                </a:solidFill>
                <a:latin typeface="Source Serif Pro" pitchFamily="34" charset="0"/>
                <a:ea typeface="Source Serif Pro" pitchFamily="34" charset="-122"/>
                <a:cs typeface="Source Serif Pro" pitchFamily="34" charset="-120"/>
              </a:rPr>
              <a:t>Thank You</a:t>
            </a:r>
            <a:endParaRPr dirty="0" sz="4400" lang="en-US"/>
          </a:p>
        </p:txBody>
      </p:sp>
      <p:sp>
        <p:nvSpPr>
          <p:cNvPr id="1048684" name="Text 1"/>
          <p:cNvSpPr/>
          <p:nvPr/>
        </p:nvSpPr>
        <p:spPr>
          <a:xfrm>
            <a:off x="6324124" y="3923228"/>
            <a:ext cx="5632490" cy="704017"/>
          </a:xfrm>
          <a:prstGeom prst="rect"/>
          <a:noFill/>
        </p:spPr>
        <p:txBody>
          <a:bodyPr anchor="t" bIns="0" lIns="0" rIns="0" rtlCol="0" tIns="0" wrap="none"/>
          <a:p>
            <a:pPr indent="0" marL="0">
              <a:lnSpc>
                <a:spcPts val="5500"/>
              </a:lnSpc>
              <a:buNone/>
            </a:pPr>
            <a:endParaRPr dirty="0" sz="4400" lang="en-US"/>
          </a:p>
        </p:txBody>
      </p:sp>
      <p:sp>
        <p:nvSpPr>
          <p:cNvPr id="1048685" name="Text 2"/>
          <p:cNvSpPr/>
          <p:nvPr/>
        </p:nvSpPr>
        <p:spPr>
          <a:xfrm>
            <a:off x="6324124" y="4986218"/>
            <a:ext cx="7468553" cy="383024"/>
          </a:xfrm>
          <a:prstGeom prst="rect"/>
          <a:noFill/>
        </p:spPr>
        <p:txBody>
          <a:bodyPr anchor="t" bIns="0" lIns="0" rIns="0" rtlCol="0" tIns="0" wrap="none"/>
          <a:p>
            <a:pPr indent="0" marL="0">
              <a:lnSpc>
                <a:spcPts val="3000"/>
              </a:lnSpc>
              <a:buNone/>
            </a:pPr>
            <a:endParaRPr dirty="0" sz="1850" lang="en-US"/>
          </a:p>
        </p:txBody>
      </p:sp>
      <p:pic>
        <p:nvPicPr>
          <p:cNvPr id="2097191" name=""/>
          <p:cNvPicPr>
            <a:picLocks/>
          </p:cNvPicPr>
          <p:nvPr/>
        </p:nvPicPr>
        <p:blipFill>
          <a:blip xmlns:r="http://schemas.openxmlformats.org/officeDocument/2006/relationships" r:embed="rId2"/>
          <a:stretch>
            <a:fillRect/>
          </a:stretch>
        </p:blipFill>
        <p:spPr>
          <a:xfrm rot="0">
            <a:off x="11956614" y="7681141"/>
            <a:ext cx="4892643" cy="2208688"/>
          </a:xfrm>
          <a:prstGeom prst="rec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29" name=""/>
        <p:cNvGrpSpPr/>
        <p:nvPr/>
      </p:nvGrpSpPr>
      <p:grpSpPr>
        <a:xfrm>
          <a:off x="0" y="0"/>
          <a:ext cx="0" cy="0"/>
          <a:chOff x="0" y="0"/>
          <a:chExt cx="0" cy="0"/>
        </a:xfrm>
      </p:grpSpPr>
      <p:pic>
        <p:nvPicPr>
          <p:cNvPr id="2097158" name="Image 0" descr="preencoded.png"/>
          <p:cNvPicPr>
            <a:picLocks noChangeAspect="1"/>
          </p:cNvPicPr>
          <p:nvPr/>
        </p:nvPicPr>
        <p:blipFill>
          <a:blip xmlns:r="http://schemas.openxmlformats.org/officeDocument/2006/relationships" r:embed="rId1"/>
          <a:stretch>
            <a:fillRect/>
          </a:stretch>
        </p:blipFill>
        <p:spPr>
          <a:xfrm>
            <a:off x="9144000" y="0"/>
            <a:ext cx="5486400" cy="8229600"/>
          </a:xfrm>
          <a:prstGeom prst="rect"/>
        </p:spPr>
      </p:pic>
      <p:pic>
        <p:nvPicPr>
          <p:cNvPr id="2097159" name="Image 1" descr="preencoded.png"/>
          <p:cNvPicPr>
            <a:picLocks noChangeAspect="1"/>
          </p:cNvPicPr>
          <p:nvPr/>
        </p:nvPicPr>
        <p:blipFill>
          <a:blip xmlns:r="http://schemas.openxmlformats.org/officeDocument/2006/relationships" r:embed="rId2"/>
          <a:stretch>
            <a:fillRect/>
          </a:stretch>
        </p:blipFill>
        <p:spPr>
          <a:xfrm>
            <a:off x="9443204" y="972503"/>
            <a:ext cx="4887873" cy="6284476"/>
          </a:xfrm>
          <a:prstGeom prst="rect"/>
        </p:spPr>
      </p:pic>
      <p:sp>
        <p:nvSpPr>
          <p:cNvPr id="1048588" name="Text 0"/>
          <p:cNvSpPr/>
          <p:nvPr/>
        </p:nvSpPr>
        <p:spPr>
          <a:xfrm>
            <a:off x="837724" y="680561"/>
            <a:ext cx="7468553" cy="1943100"/>
          </a:xfrm>
          <a:prstGeom prst="rect"/>
          <a:noFill/>
        </p:spPr>
        <p:txBody>
          <a:bodyPr anchor="t" bIns="0" lIns="0" rIns="0" rtlCol="0" tIns="0" wrap="square"/>
          <a:p>
            <a:pPr indent="0" marL="0">
              <a:lnSpc>
                <a:spcPts val="7650"/>
              </a:lnSpc>
              <a:buNone/>
            </a:pPr>
            <a:r>
              <a:rPr dirty="0" sz="6100" kern="0" lang="en-US" spc="-122">
                <a:solidFill>
                  <a:srgbClr val="000000"/>
                </a:solidFill>
                <a:latin typeface="Source Serif Pro" pitchFamily="34" charset="0"/>
                <a:ea typeface="Source Serif Pro" pitchFamily="34" charset="-122"/>
                <a:cs typeface="Source Serif Pro" pitchFamily="34" charset="-120"/>
              </a:rPr>
              <a:t>Custom Declaration System</a:t>
            </a:r>
            <a:endParaRPr dirty="0" sz="6100" lang="en-US"/>
          </a:p>
        </p:txBody>
      </p:sp>
      <p:sp>
        <p:nvSpPr>
          <p:cNvPr id="1048589" name="Text 1"/>
          <p:cNvSpPr/>
          <p:nvPr/>
        </p:nvSpPr>
        <p:spPr>
          <a:xfrm>
            <a:off x="2318980" y="2982635"/>
            <a:ext cx="4505920" cy="563285"/>
          </a:xfrm>
          <a:prstGeom prst="rect"/>
          <a:noFill/>
        </p:spPr>
        <p:txBody>
          <a:bodyPr anchor="t" bIns="0" lIns="0" rIns="0" rtlCol="0" tIns="0" wrap="none"/>
          <a:p>
            <a:pPr algn="ctr" indent="0" marL="0">
              <a:lnSpc>
                <a:spcPts val="4400"/>
              </a:lnSpc>
              <a:buNone/>
            </a:pPr>
            <a:r>
              <a:rPr b="1" dirty="0" sz="3500" kern="0" lang="en-US" spc="-71">
                <a:solidFill>
                  <a:srgbClr val="000000"/>
                </a:solidFill>
                <a:latin typeface="Source Serif Pro" pitchFamily="34" charset="0"/>
                <a:ea typeface="Source Serif Pro" pitchFamily="34" charset="-122"/>
                <a:cs typeface="Source Serif Pro" pitchFamily="34" charset="-120"/>
              </a:rPr>
              <a:t>Sigma champions</a:t>
            </a:r>
            <a:endParaRPr dirty="0" sz="3500" lang="en-US"/>
          </a:p>
        </p:txBody>
      </p:sp>
      <p:sp>
        <p:nvSpPr>
          <p:cNvPr id="1048590" name="Text 2"/>
          <p:cNvSpPr/>
          <p:nvPr/>
        </p:nvSpPr>
        <p:spPr>
          <a:xfrm>
            <a:off x="837724" y="3904893"/>
            <a:ext cx="7468553" cy="383024"/>
          </a:xfrm>
          <a:prstGeom prst="rect"/>
          <a:noFill/>
        </p:spPr>
        <p:txBody>
          <a:bodyPr anchor="t" bIns="0" lIns="0" rIns="0" rtlCol="0" tIns="0" wrap="none"/>
          <a:p>
            <a:pPr algn="r" indent="0" marL="0">
              <a:lnSpc>
                <a:spcPts val="3000"/>
              </a:lnSpc>
              <a:buNone/>
            </a:pPr>
            <a:r>
              <a:rPr dirty="0" sz="1850" kern="0" lang="en-US" spc="-38">
                <a:solidFill>
                  <a:srgbClr val="272525"/>
                </a:solidFill>
                <a:latin typeface="Source Sans Pro" pitchFamily="34" charset="0"/>
                <a:ea typeface="Source Sans Pro" pitchFamily="34" charset="-122"/>
                <a:cs typeface="Source Sans Pro" pitchFamily="34" charset="-120"/>
              </a:rPr>
              <a:t>  </a:t>
            </a:r>
            <a:r>
              <a:rPr b="1" dirty="0" sz="1850" kern="0" lang="en-US" spc="-38">
                <a:solidFill>
                  <a:srgbClr val="272525"/>
                </a:solidFill>
                <a:latin typeface="Source Sans Pro" pitchFamily="34" charset="0"/>
                <a:ea typeface="Source Sans Pro" pitchFamily="34" charset="-122"/>
                <a:cs typeface="Source Sans Pro" pitchFamily="34" charset="-120"/>
              </a:rPr>
              <a:t>Ashwini R</a:t>
            </a:r>
            <a:endParaRPr dirty="0" sz="1850" lang="en-US"/>
          </a:p>
        </p:txBody>
      </p:sp>
      <p:sp>
        <p:nvSpPr>
          <p:cNvPr id="1048591" name="Text 3"/>
          <p:cNvSpPr/>
          <p:nvPr/>
        </p:nvSpPr>
        <p:spPr>
          <a:xfrm>
            <a:off x="837724" y="4557117"/>
            <a:ext cx="7468553" cy="383024"/>
          </a:xfrm>
          <a:prstGeom prst="rect"/>
          <a:noFill/>
        </p:spPr>
        <p:txBody>
          <a:bodyPr anchor="t" bIns="0" lIns="0" rIns="0" rtlCol="0" tIns="0" wrap="none"/>
          <a:p>
            <a:pPr algn="r" indent="0" marL="0">
              <a:lnSpc>
                <a:spcPts val="3000"/>
              </a:lnSpc>
              <a:buNone/>
            </a:pPr>
            <a:r>
              <a:rPr b="1" dirty="0" sz="1850" kern="0" lang="en-US" spc="-38">
                <a:solidFill>
                  <a:srgbClr val="272525"/>
                </a:solidFill>
                <a:latin typeface="Source Sans Pro" pitchFamily="34" charset="0"/>
                <a:ea typeface="Source Sans Pro" pitchFamily="34" charset="-122"/>
                <a:cs typeface="Source Sans Pro" pitchFamily="34" charset="-120"/>
              </a:rPr>
              <a:t>K M Deepika</a:t>
            </a:r>
            <a:endParaRPr dirty="0" sz="1850" lang="en-US"/>
          </a:p>
        </p:txBody>
      </p:sp>
      <p:sp>
        <p:nvSpPr>
          <p:cNvPr id="1048592" name="Text 4"/>
          <p:cNvSpPr/>
          <p:nvPr/>
        </p:nvSpPr>
        <p:spPr>
          <a:xfrm>
            <a:off x="837724" y="5209342"/>
            <a:ext cx="7468553" cy="383024"/>
          </a:xfrm>
          <a:prstGeom prst="rect"/>
          <a:noFill/>
        </p:spPr>
        <p:txBody>
          <a:bodyPr anchor="t" bIns="0" lIns="0" rIns="0" rtlCol="0" tIns="0" wrap="none"/>
          <a:p>
            <a:pPr algn="r" indent="0" marL="0">
              <a:lnSpc>
                <a:spcPts val="3000"/>
              </a:lnSpc>
              <a:buNone/>
            </a:pPr>
            <a:r>
              <a:rPr b="1" dirty="0" sz="1850" kern="0" lang="en-US" spc="-38">
                <a:solidFill>
                  <a:srgbClr val="272525"/>
                </a:solidFill>
                <a:latin typeface="Source Sans Pro" pitchFamily="34" charset="0"/>
                <a:ea typeface="Source Sans Pro" pitchFamily="34" charset="-122"/>
                <a:cs typeface="Source Sans Pro" pitchFamily="34" charset="-120"/>
              </a:rPr>
              <a:t>Nishath tarannum</a:t>
            </a:r>
            <a:endParaRPr dirty="0" sz="1850" lang="en-US"/>
          </a:p>
        </p:txBody>
      </p:sp>
      <p:sp>
        <p:nvSpPr>
          <p:cNvPr id="1048593" name="Text 5"/>
          <p:cNvSpPr/>
          <p:nvPr/>
        </p:nvSpPr>
        <p:spPr>
          <a:xfrm>
            <a:off x="837724" y="5861566"/>
            <a:ext cx="7468553" cy="383024"/>
          </a:xfrm>
          <a:prstGeom prst="rect"/>
          <a:noFill/>
        </p:spPr>
        <p:txBody>
          <a:bodyPr anchor="t" bIns="0" lIns="0" rIns="0" rtlCol="0" tIns="0" wrap="none"/>
          <a:p>
            <a:pPr algn="r" indent="0" marL="0">
              <a:lnSpc>
                <a:spcPts val="3000"/>
              </a:lnSpc>
              <a:buNone/>
            </a:pPr>
            <a:r>
              <a:rPr b="1" dirty="0" sz="1850" kern="0" lang="en-US" spc="-38">
                <a:solidFill>
                  <a:srgbClr val="272525"/>
                </a:solidFill>
                <a:latin typeface="Source Sans Pro" pitchFamily="34" charset="0"/>
                <a:ea typeface="Source Sans Pro" pitchFamily="34" charset="-122"/>
                <a:cs typeface="Source Sans Pro" pitchFamily="34" charset="-120"/>
              </a:rPr>
              <a:t>Neelavathi</a:t>
            </a:r>
            <a:endParaRPr dirty="0" sz="1850" lang="en-US"/>
          </a:p>
        </p:txBody>
      </p:sp>
      <p:sp>
        <p:nvSpPr>
          <p:cNvPr id="1048594" name="Text 6"/>
          <p:cNvSpPr/>
          <p:nvPr/>
        </p:nvSpPr>
        <p:spPr>
          <a:xfrm>
            <a:off x="837724" y="6513790"/>
            <a:ext cx="7468553" cy="383024"/>
          </a:xfrm>
          <a:prstGeom prst="rect"/>
          <a:noFill/>
        </p:spPr>
        <p:txBody>
          <a:bodyPr anchor="t" bIns="0" lIns="0" rIns="0" rtlCol="0" tIns="0" wrap="none"/>
          <a:p>
            <a:pPr algn="r" indent="0" marL="0">
              <a:lnSpc>
                <a:spcPts val="3000"/>
              </a:lnSpc>
              <a:buNone/>
            </a:pPr>
            <a:r>
              <a:rPr b="1" dirty="0" sz="1850" kern="0" lang="en-US" spc="-38">
                <a:solidFill>
                  <a:srgbClr val="272525"/>
                </a:solidFill>
                <a:latin typeface="Source Sans Pro" pitchFamily="34" charset="0"/>
                <a:ea typeface="Source Sans Pro" pitchFamily="34" charset="-122"/>
                <a:cs typeface="Source Sans Pro" pitchFamily="34" charset="-120"/>
              </a:rPr>
              <a:t>Pratiksha M U</a:t>
            </a:r>
            <a:endParaRPr dirty="0" sz="1850" lang="en-US"/>
          </a:p>
        </p:txBody>
      </p:sp>
      <p:sp>
        <p:nvSpPr>
          <p:cNvPr id="1048595" name="Text 7"/>
          <p:cNvSpPr/>
          <p:nvPr/>
        </p:nvSpPr>
        <p:spPr>
          <a:xfrm>
            <a:off x="837724" y="7166015"/>
            <a:ext cx="7468553" cy="383024"/>
          </a:xfrm>
          <a:prstGeom prst="rect"/>
          <a:noFill/>
        </p:spPr>
        <p:txBody>
          <a:bodyPr anchor="t" bIns="0" lIns="0" rIns="0" rtlCol="0" tIns="0" wrap="none"/>
          <a:p>
            <a:pPr indent="0" marL="0">
              <a:lnSpc>
                <a:spcPts val="3000"/>
              </a:lnSpc>
              <a:buNone/>
            </a:pPr>
            <a:endParaRPr dirty="0" sz="1850"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33" name=""/>
        <p:cNvGrpSpPr/>
        <p:nvPr/>
      </p:nvGrpSpPr>
      <p:grpSpPr>
        <a:xfrm>
          <a:off x="0" y="0"/>
          <a:ext cx="0" cy="0"/>
          <a:chOff x="0" y="0"/>
          <a:chExt cx="0" cy="0"/>
        </a:xfrm>
      </p:grpSpPr>
      <p:pic>
        <p:nvPicPr>
          <p:cNvPr id="2097162" name="Image 0" descr="preencoded.png"/>
          <p:cNvPicPr>
            <a:picLocks noChangeAspect="1"/>
          </p:cNvPicPr>
          <p:nvPr/>
        </p:nvPicPr>
        <p:blipFill>
          <a:blip xmlns:r="http://schemas.openxmlformats.org/officeDocument/2006/relationships" r:embed="rId1"/>
          <a:stretch>
            <a:fillRect/>
          </a:stretch>
        </p:blipFill>
        <p:spPr>
          <a:xfrm>
            <a:off x="0" y="0"/>
            <a:ext cx="5486400" cy="8229600"/>
          </a:xfrm>
          <a:prstGeom prst="rect"/>
        </p:spPr>
      </p:pic>
      <p:sp>
        <p:nvSpPr>
          <p:cNvPr id="1048600" name="Text 0"/>
          <p:cNvSpPr/>
          <p:nvPr/>
        </p:nvSpPr>
        <p:spPr>
          <a:xfrm>
            <a:off x="6324124" y="1752481"/>
            <a:ext cx="7468553" cy="1408033"/>
          </a:xfrm>
          <a:prstGeom prst="rect"/>
          <a:noFill/>
        </p:spPr>
        <p:txBody>
          <a:bodyPr anchor="t" bIns="0" lIns="0" rIns="0" rtlCol="0" tIns="0" wrap="square"/>
          <a:p>
            <a:pPr indent="0" marL="0">
              <a:lnSpc>
                <a:spcPts val="5500"/>
              </a:lnSpc>
              <a:buNone/>
            </a:pPr>
            <a:r>
              <a:rPr dirty="0" sz="4400" kern="0" lang="en-US" spc="-89">
                <a:solidFill>
                  <a:srgbClr val="000000"/>
                </a:solidFill>
                <a:latin typeface="Source Serif Pro" pitchFamily="34" charset="0"/>
                <a:ea typeface="Source Serif Pro" pitchFamily="34" charset="-122"/>
                <a:cs typeface="Source Serif Pro" pitchFamily="34" charset="-120"/>
              </a:rPr>
              <a:t>What is a Custom Declaration System?</a:t>
            </a:r>
            <a:endParaRPr dirty="0" sz="4400" lang="en-US"/>
          </a:p>
        </p:txBody>
      </p:sp>
      <p:sp>
        <p:nvSpPr>
          <p:cNvPr id="1048601" name="Shape 1"/>
          <p:cNvSpPr/>
          <p:nvPr/>
        </p:nvSpPr>
        <p:spPr>
          <a:xfrm>
            <a:off x="6324124" y="3519488"/>
            <a:ext cx="7468553" cy="2957513"/>
          </a:xfrm>
          <a:prstGeom prst="roundRect">
            <a:avLst>
              <a:gd name="adj" fmla="val 3399"/>
            </a:avLst>
          </a:prstGeom>
          <a:solidFill>
            <a:srgbClr val="F0D4F7"/>
          </a:solidFill>
          <a:ln w="7620">
            <a:solidFill>
              <a:srgbClr val="D6BADD"/>
            </a:solidFill>
            <a:prstDash val="solid"/>
          </a:ln>
        </p:spPr>
      </p:sp>
      <p:sp>
        <p:nvSpPr>
          <p:cNvPr id="1048602" name="Text 2"/>
          <p:cNvSpPr/>
          <p:nvPr/>
        </p:nvSpPr>
        <p:spPr>
          <a:xfrm>
            <a:off x="6571059" y="3766423"/>
            <a:ext cx="6974681" cy="2463641"/>
          </a:xfrm>
          <a:prstGeom prst="rect"/>
          <a:noFill/>
        </p:spPr>
        <p:txBody>
          <a:bodyPr anchor="t" bIns="0" lIns="0" rIns="0" rtlCol="0" tIns="0" wrap="square"/>
          <a:p>
            <a:pPr indent="0" marL="0">
              <a:lnSpc>
                <a:spcPts val="2750"/>
              </a:lnSpc>
              <a:buNone/>
            </a:pPr>
            <a:r>
              <a:rPr dirty="0" sz="2200" kern="0" lang="en-US" spc="-44">
                <a:solidFill>
                  <a:srgbClr val="272525"/>
                </a:solidFill>
                <a:latin typeface="Source Serif Pro" pitchFamily="34" charset="0"/>
                <a:ea typeface="Source Serif Pro" pitchFamily="34" charset="-122"/>
                <a:cs typeface="Source Serif Pro" pitchFamily="34" charset="-120"/>
              </a:rPr>
              <a:t>The Customs Declaration System is a digital management tool designed to streamline the process of handling customs declarations for travelers. It allows users to create, read, update, process, track, and delete customs declarations efficiently. Each declaration contains essential information such as the travelers name, items being declared, and compliance status. </a:t>
            </a:r>
            <a:endParaRPr dirty="0" sz="2200" lang="en-US"/>
          </a:p>
        </p:txBody>
      </p:sp>
      <p:pic>
        <p:nvPicPr>
          <p:cNvPr id="2097163" name=""/>
          <p:cNvPicPr>
            <a:picLocks/>
          </p:cNvPicPr>
          <p:nvPr/>
        </p:nvPicPr>
        <p:blipFill>
          <a:blip xmlns:r="http://schemas.openxmlformats.org/officeDocument/2006/relationships" r:embed="rId2"/>
          <a:stretch>
            <a:fillRect/>
          </a:stretch>
        </p:blipFill>
        <p:spPr>
          <a:xfrm rot="0" flipV="1">
            <a:off x="11801494" y="7750990"/>
            <a:ext cx="5364288" cy="4729205"/>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37" name=""/>
        <p:cNvGrpSpPr/>
        <p:nvPr/>
      </p:nvGrpSpPr>
      <p:grpSpPr>
        <a:xfrm>
          <a:off x="0" y="0"/>
          <a:ext cx="0" cy="0"/>
          <a:chOff x="0" y="0"/>
          <a:chExt cx="0" cy="0"/>
        </a:xfrm>
      </p:grpSpPr>
      <p:pic>
        <p:nvPicPr>
          <p:cNvPr id="2097166" name="Image 0" descr="preencoded.png"/>
          <p:cNvPicPr>
            <a:picLocks noChangeAspect="1"/>
          </p:cNvPicPr>
          <p:nvPr/>
        </p:nvPicPr>
        <p:blipFill>
          <a:blip xmlns:r="http://schemas.openxmlformats.org/officeDocument/2006/relationships" r:embed="rId1"/>
          <a:stretch>
            <a:fillRect/>
          </a:stretch>
        </p:blipFill>
        <p:spPr>
          <a:xfrm>
            <a:off x="0" y="0"/>
            <a:ext cx="5486400" cy="8229600"/>
          </a:xfrm>
          <a:prstGeom prst="rect"/>
        </p:spPr>
      </p:pic>
      <p:sp>
        <p:nvSpPr>
          <p:cNvPr id="1048607" name="Text 0"/>
          <p:cNvSpPr/>
          <p:nvPr/>
        </p:nvSpPr>
        <p:spPr>
          <a:xfrm>
            <a:off x="6213753" y="724614"/>
            <a:ext cx="4889897" cy="611148"/>
          </a:xfrm>
          <a:prstGeom prst="rect"/>
          <a:noFill/>
        </p:spPr>
        <p:txBody>
          <a:bodyPr anchor="t" bIns="0" lIns="0" rIns="0" rtlCol="0" tIns="0" wrap="none"/>
          <a:p>
            <a:pPr indent="0" marL="0">
              <a:lnSpc>
                <a:spcPts val="4800"/>
              </a:lnSpc>
              <a:buNone/>
            </a:pPr>
            <a:r>
              <a:rPr b="1" dirty="0" sz="3850" kern="0" lang="en-US" spc="-77" u="none">
                <a:solidFill>
                  <a:srgbClr val="000000"/>
                </a:solidFill>
                <a:latin typeface="Source Serif Pro" pitchFamily="34" charset="0"/>
                <a:ea typeface="Source Serif Pro" pitchFamily="34" charset="-122"/>
                <a:cs typeface="Source Serif Pro" pitchFamily="34" charset="-120"/>
              </a:rPr>
              <a:t>Importance </a:t>
            </a:r>
            <a:endParaRPr b="1" dirty="0" sz="3850" lang="en-US" u="none"/>
          </a:p>
        </p:txBody>
      </p:sp>
      <p:sp>
        <p:nvSpPr>
          <p:cNvPr id="1048608" name="Shape 1"/>
          <p:cNvSpPr/>
          <p:nvPr/>
        </p:nvSpPr>
        <p:spPr>
          <a:xfrm>
            <a:off x="6514028" y="1647468"/>
            <a:ext cx="22860" cy="5857399"/>
          </a:xfrm>
          <a:prstGeom prst="roundRect">
            <a:avLst>
              <a:gd name="adj" fmla="val 381824"/>
            </a:avLst>
          </a:prstGeom>
          <a:solidFill>
            <a:srgbClr val="D6BADD"/>
          </a:solidFill>
        </p:spPr>
      </p:sp>
      <p:sp>
        <p:nvSpPr>
          <p:cNvPr id="1048609" name="Shape 2"/>
          <p:cNvSpPr/>
          <p:nvPr/>
        </p:nvSpPr>
        <p:spPr>
          <a:xfrm>
            <a:off x="6736378" y="2103477"/>
            <a:ext cx="727353" cy="22860"/>
          </a:xfrm>
          <a:prstGeom prst="roundRect">
            <a:avLst>
              <a:gd name="adj" fmla="val 381824"/>
            </a:avLst>
          </a:prstGeom>
          <a:solidFill>
            <a:srgbClr val="D6BADD"/>
          </a:solidFill>
        </p:spPr>
      </p:sp>
      <p:sp>
        <p:nvSpPr>
          <p:cNvPr id="1048610" name="Shape 3"/>
          <p:cNvSpPr/>
          <p:nvPr/>
        </p:nvSpPr>
        <p:spPr>
          <a:xfrm>
            <a:off x="6291679" y="1881188"/>
            <a:ext cx="467558" cy="467558"/>
          </a:xfrm>
          <a:prstGeom prst="roundRect">
            <a:avLst>
              <a:gd name="adj" fmla="val 18668"/>
            </a:avLst>
          </a:prstGeom>
          <a:solidFill>
            <a:srgbClr val="F0D4F7"/>
          </a:solidFill>
          <a:ln w="7620">
            <a:solidFill>
              <a:srgbClr val="D6BADD"/>
            </a:solidFill>
            <a:prstDash val="solid"/>
          </a:ln>
        </p:spPr>
      </p:sp>
      <p:sp>
        <p:nvSpPr>
          <p:cNvPr id="1048611" name="Text 4"/>
          <p:cNvSpPr/>
          <p:nvPr/>
        </p:nvSpPr>
        <p:spPr>
          <a:xfrm>
            <a:off x="6452056" y="1968222"/>
            <a:ext cx="146685" cy="293370"/>
          </a:xfrm>
          <a:prstGeom prst="rect"/>
          <a:noFill/>
        </p:spPr>
        <p:txBody>
          <a:bodyPr anchor="t" bIns="0" lIns="0" rIns="0" rtlCol="0" tIns="0" wrap="none"/>
          <a:p>
            <a:pPr algn="ctr" indent="0" marL="0">
              <a:lnSpc>
                <a:spcPts val="2300"/>
              </a:lnSpc>
              <a:buNone/>
            </a:pPr>
            <a:r>
              <a:rPr dirty="0" sz="2300" kern="0" lang="en-US" spc="-46">
                <a:solidFill>
                  <a:srgbClr val="272525"/>
                </a:solidFill>
                <a:latin typeface="Source Serif Pro" pitchFamily="34" charset="0"/>
                <a:ea typeface="Source Serif Pro" pitchFamily="34" charset="-122"/>
                <a:cs typeface="Source Serif Pro" pitchFamily="34" charset="-120"/>
              </a:rPr>
              <a:t>1</a:t>
            </a:r>
            <a:endParaRPr dirty="0" sz="2300" lang="en-US"/>
          </a:p>
        </p:txBody>
      </p:sp>
      <p:sp>
        <p:nvSpPr>
          <p:cNvPr id="1048612" name="Text 5"/>
          <p:cNvSpPr/>
          <p:nvPr/>
        </p:nvSpPr>
        <p:spPr>
          <a:xfrm>
            <a:off x="7668458" y="1855232"/>
            <a:ext cx="2933938" cy="366713"/>
          </a:xfrm>
          <a:prstGeom prst="rect"/>
          <a:noFill/>
        </p:spPr>
        <p:txBody>
          <a:bodyPr anchor="t" bIns="0" lIns="0" rIns="0" rtlCol="0" tIns="0" wrap="none"/>
          <a:p>
            <a:pPr algn="l" indent="0" marL="0">
              <a:lnSpc>
                <a:spcPts val="2850"/>
              </a:lnSpc>
              <a:buNone/>
            </a:pPr>
            <a:r>
              <a:rPr b="1" dirty="0" sz="2300" kern="0" lang="en-US" spc="-46">
                <a:solidFill>
                  <a:srgbClr val="272525"/>
                </a:solidFill>
                <a:latin typeface="Source Serif Pro" pitchFamily="34" charset="0"/>
                <a:ea typeface="Source Serif Pro" pitchFamily="34" charset="-122"/>
                <a:cs typeface="Source Serif Pro" pitchFamily="34" charset="-120"/>
              </a:rPr>
              <a:t>Facilitating Trade</a:t>
            </a:r>
            <a:r>
              <a:rPr dirty="0" sz="2300" kern="0" lang="en-US" spc="-46">
                <a:solidFill>
                  <a:srgbClr val="272525"/>
                </a:solidFill>
                <a:latin typeface="Source Serif Pro" pitchFamily="34" charset="0"/>
                <a:ea typeface="Source Serif Pro" pitchFamily="34" charset="-122"/>
                <a:cs typeface="Source Serif Pro" pitchFamily="34" charset="-120"/>
              </a:rPr>
              <a:t>: </a:t>
            </a:r>
            <a:endParaRPr dirty="0" sz="2300" lang="en-US"/>
          </a:p>
        </p:txBody>
      </p:sp>
      <p:sp>
        <p:nvSpPr>
          <p:cNvPr id="1048613" name="Text 6"/>
          <p:cNvSpPr/>
          <p:nvPr/>
        </p:nvSpPr>
        <p:spPr>
          <a:xfrm>
            <a:off x="7668458" y="2346603"/>
            <a:ext cx="6234589" cy="611267"/>
          </a:xfrm>
          <a:prstGeom prst="rect"/>
          <a:noFill/>
        </p:spPr>
        <p:txBody>
          <a:bodyPr anchor="t" bIns="0" lIns="0" rIns="0" rtlCol="0" tIns="0" wrap="square"/>
          <a:p>
            <a:pPr algn="l" indent="0" marL="0">
              <a:lnSpc>
                <a:spcPts val="2400"/>
              </a:lnSpc>
              <a:buNone/>
            </a:pPr>
            <a:r>
              <a:rPr dirty="0" sz="1900" kern="0" lang="en-US" spc="-39">
                <a:solidFill>
                  <a:srgbClr val="272525"/>
                </a:solidFill>
                <a:latin typeface="Source Serif Pro" pitchFamily="34" charset="0"/>
                <a:ea typeface="Source Serif Pro" pitchFamily="34" charset="-122"/>
                <a:cs typeface="Source Serif Pro" pitchFamily="34" charset="-120"/>
              </a:rPr>
              <a:t>It helps businesses efficiently navigate customs processes, reducing delays in the import and export of goods.</a:t>
            </a:r>
            <a:endParaRPr dirty="0" sz="1900" lang="en-US"/>
          </a:p>
        </p:txBody>
      </p:sp>
      <p:sp>
        <p:nvSpPr>
          <p:cNvPr id="1048614" name="Shape 7"/>
          <p:cNvSpPr/>
          <p:nvPr/>
        </p:nvSpPr>
        <p:spPr>
          <a:xfrm>
            <a:off x="6736378" y="3829407"/>
            <a:ext cx="727353" cy="22860"/>
          </a:xfrm>
          <a:prstGeom prst="roundRect">
            <a:avLst>
              <a:gd name="adj" fmla="val 381824"/>
            </a:avLst>
          </a:prstGeom>
          <a:solidFill>
            <a:srgbClr val="D6BADD"/>
          </a:solidFill>
        </p:spPr>
      </p:sp>
      <p:sp>
        <p:nvSpPr>
          <p:cNvPr id="1048615" name="Shape 8"/>
          <p:cNvSpPr/>
          <p:nvPr/>
        </p:nvSpPr>
        <p:spPr>
          <a:xfrm>
            <a:off x="6291679" y="3607118"/>
            <a:ext cx="467558" cy="467558"/>
          </a:xfrm>
          <a:prstGeom prst="roundRect">
            <a:avLst>
              <a:gd name="adj" fmla="val 18668"/>
            </a:avLst>
          </a:prstGeom>
          <a:solidFill>
            <a:srgbClr val="F0D4F7"/>
          </a:solidFill>
          <a:ln w="7620">
            <a:solidFill>
              <a:srgbClr val="D6BADD"/>
            </a:solidFill>
            <a:prstDash val="solid"/>
          </a:ln>
        </p:spPr>
      </p:sp>
      <p:sp>
        <p:nvSpPr>
          <p:cNvPr id="1048616" name="Text 9"/>
          <p:cNvSpPr/>
          <p:nvPr/>
        </p:nvSpPr>
        <p:spPr>
          <a:xfrm>
            <a:off x="6452056" y="3694152"/>
            <a:ext cx="146685" cy="293370"/>
          </a:xfrm>
          <a:prstGeom prst="rect"/>
          <a:noFill/>
        </p:spPr>
        <p:txBody>
          <a:bodyPr anchor="t" bIns="0" lIns="0" rIns="0" rtlCol="0" tIns="0" wrap="none"/>
          <a:p>
            <a:pPr algn="ctr" indent="0" marL="0">
              <a:lnSpc>
                <a:spcPts val="2300"/>
              </a:lnSpc>
              <a:buNone/>
            </a:pPr>
            <a:r>
              <a:rPr dirty="0" sz="2300" kern="0" lang="en-US" spc="-46">
                <a:solidFill>
                  <a:srgbClr val="272525"/>
                </a:solidFill>
                <a:latin typeface="Source Serif Pro" pitchFamily="34" charset="0"/>
                <a:ea typeface="Source Serif Pro" pitchFamily="34" charset="-122"/>
                <a:cs typeface="Source Serif Pro" pitchFamily="34" charset="-120"/>
              </a:rPr>
              <a:t>2</a:t>
            </a:r>
            <a:endParaRPr dirty="0" sz="2300" lang="en-US"/>
          </a:p>
        </p:txBody>
      </p:sp>
      <p:sp>
        <p:nvSpPr>
          <p:cNvPr id="1048617" name="Text 10"/>
          <p:cNvSpPr/>
          <p:nvPr/>
        </p:nvSpPr>
        <p:spPr>
          <a:xfrm>
            <a:off x="7668458" y="3581162"/>
            <a:ext cx="2933938" cy="366713"/>
          </a:xfrm>
          <a:prstGeom prst="rect"/>
          <a:noFill/>
        </p:spPr>
        <p:txBody>
          <a:bodyPr anchor="t" bIns="0" lIns="0" rIns="0" rtlCol="0" tIns="0" wrap="none"/>
          <a:p>
            <a:pPr algn="l" indent="0" marL="0">
              <a:lnSpc>
                <a:spcPts val="2850"/>
              </a:lnSpc>
              <a:buNone/>
            </a:pPr>
            <a:r>
              <a:rPr b="1" dirty="0" sz="2300" kern="0" lang="en-US" spc="-46">
                <a:solidFill>
                  <a:srgbClr val="272525"/>
                </a:solidFill>
                <a:latin typeface="Source Serif Pro" pitchFamily="34" charset="0"/>
                <a:ea typeface="Source Serif Pro" pitchFamily="34" charset="-122"/>
                <a:cs typeface="Source Serif Pro" pitchFamily="34" charset="-120"/>
              </a:rPr>
              <a:t>Ensuring Security</a:t>
            </a:r>
            <a:r>
              <a:rPr dirty="0" sz="2300" kern="0" lang="en-US" spc="-46">
                <a:solidFill>
                  <a:srgbClr val="272525"/>
                </a:solidFill>
                <a:latin typeface="Source Serif Pro" pitchFamily="34" charset="0"/>
                <a:ea typeface="Source Serif Pro" pitchFamily="34" charset="-122"/>
                <a:cs typeface="Source Serif Pro" pitchFamily="34" charset="-120"/>
              </a:rPr>
              <a:t>:</a:t>
            </a:r>
            <a:endParaRPr dirty="0" sz="2300" lang="en-US"/>
          </a:p>
        </p:txBody>
      </p:sp>
      <p:sp>
        <p:nvSpPr>
          <p:cNvPr id="1048618" name="Text 11"/>
          <p:cNvSpPr/>
          <p:nvPr/>
        </p:nvSpPr>
        <p:spPr>
          <a:xfrm>
            <a:off x="7668458" y="4072533"/>
            <a:ext cx="6234589" cy="611267"/>
          </a:xfrm>
          <a:prstGeom prst="rect"/>
          <a:noFill/>
        </p:spPr>
        <p:txBody>
          <a:bodyPr anchor="t" bIns="0" lIns="0" rIns="0" rtlCol="0" tIns="0" wrap="square"/>
          <a:p>
            <a:pPr algn="l" indent="0" marL="0">
              <a:lnSpc>
                <a:spcPts val="2400"/>
              </a:lnSpc>
              <a:buNone/>
            </a:pPr>
            <a:r>
              <a:rPr dirty="0" sz="1900" kern="0" lang="en-US" spc="-39">
                <a:solidFill>
                  <a:srgbClr val="272525"/>
                </a:solidFill>
                <a:latin typeface="Source Serif Pro" pitchFamily="34" charset="0"/>
                <a:ea typeface="Source Serif Pro" pitchFamily="34" charset="-122"/>
                <a:cs typeface="Source Serif Pro" pitchFamily="34" charset="-120"/>
              </a:rPr>
              <a:t> By monitoring what goods enter and leave a country, it helps prevent illegal trade and smuggling.</a:t>
            </a:r>
            <a:endParaRPr dirty="0" sz="1900" lang="en-US"/>
          </a:p>
        </p:txBody>
      </p:sp>
      <p:sp>
        <p:nvSpPr>
          <p:cNvPr id="1048619" name="Text 12"/>
          <p:cNvSpPr/>
          <p:nvPr/>
        </p:nvSpPr>
        <p:spPr>
          <a:xfrm>
            <a:off x="7668458" y="4808458"/>
            <a:ext cx="2444948" cy="305633"/>
          </a:xfrm>
          <a:prstGeom prst="rect"/>
          <a:noFill/>
        </p:spPr>
        <p:txBody>
          <a:bodyPr anchor="t" bIns="0" lIns="0" rIns="0" rtlCol="0" tIns="0" wrap="none"/>
          <a:p>
            <a:pPr algn="l" indent="0" marL="0">
              <a:lnSpc>
                <a:spcPts val="2400"/>
              </a:lnSpc>
              <a:buNone/>
            </a:pPr>
            <a:endParaRPr dirty="0" sz="1900" lang="en-US"/>
          </a:p>
        </p:txBody>
      </p:sp>
      <p:sp>
        <p:nvSpPr>
          <p:cNvPr id="1048620" name="Shape 13"/>
          <p:cNvSpPr/>
          <p:nvPr/>
        </p:nvSpPr>
        <p:spPr>
          <a:xfrm>
            <a:off x="6736378" y="5985629"/>
            <a:ext cx="727353" cy="22860"/>
          </a:xfrm>
          <a:prstGeom prst="roundRect">
            <a:avLst>
              <a:gd name="adj" fmla="val 381824"/>
            </a:avLst>
          </a:prstGeom>
          <a:solidFill>
            <a:srgbClr val="D6BADD"/>
          </a:solidFill>
        </p:spPr>
      </p:sp>
      <p:sp>
        <p:nvSpPr>
          <p:cNvPr id="1048621" name="Shape 14"/>
          <p:cNvSpPr/>
          <p:nvPr/>
        </p:nvSpPr>
        <p:spPr>
          <a:xfrm>
            <a:off x="6291679" y="5763339"/>
            <a:ext cx="467558" cy="467558"/>
          </a:xfrm>
          <a:prstGeom prst="roundRect">
            <a:avLst>
              <a:gd name="adj" fmla="val 18668"/>
            </a:avLst>
          </a:prstGeom>
          <a:solidFill>
            <a:srgbClr val="F0D4F7"/>
          </a:solidFill>
          <a:ln w="7620">
            <a:solidFill>
              <a:srgbClr val="D6BADD"/>
            </a:solidFill>
            <a:prstDash val="solid"/>
          </a:ln>
        </p:spPr>
      </p:sp>
      <p:sp>
        <p:nvSpPr>
          <p:cNvPr id="1048622" name="Text 15"/>
          <p:cNvSpPr/>
          <p:nvPr/>
        </p:nvSpPr>
        <p:spPr>
          <a:xfrm>
            <a:off x="6452056" y="5850374"/>
            <a:ext cx="146685" cy="293370"/>
          </a:xfrm>
          <a:prstGeom prst="rect"/>
          <a:noFill/>
        </p:spPr>
        <p:txBody>
          <a:bodyPr anchor="t" bIns="0" lIns="0" rIns="0" rtlCol="0" tIns="0" wrap="none"/>
          <a:p>
            <a:pPr algn="ctr" indent="0" marL="0">
              <a:lnSpc>
                <a:spcPts val="2300"/>
              </a:lnSpc>
              <a:buNone/>
            </a:pPr>
            <a:r>
              <a:rPr dirty="0" sz="2300" kern="0" lang="en-US" spc="-46">
                <a:solidFill>
                  <a:srgbClr val="272525"/>
                </a:solidFill>
                <a:latin typeface="Source Serif Pro" pitchFamily="34" charset="0"/>
                <a:ea typeface="Source Serif Pro" pitchFamily="34" charset="-122"/>
                <a:cs typeface="Source Serif Pro" pitchFamily="34" charset="-120"/>
              </a:rPr>
              <a:t>3</a:t>
            </a:r>
            <a:endParaRPr dirty="0" sz="2300" lang="en-US"/>
          </a:p>
        </p:txBody>
      </p:sp>
      <p:sp>
        <p:nvSpPr>
          <p:cNvPr id="1048623" name="Text 16"/>
          <p:cNvSpPr/>
          <p:nvPr/>
        </p:nvSpPr>
        <p:spPr>
          <a:xfrm>
            <a:off x="7668458" y="5737384"/>
            <a:ext cx="2933938" cy="366713"/>
          </a:xfrm>
          <a:prstGeom prst="rect"/>
          <a:noFill/>
        </p:spPr>
        <p:txBody>
          <a:bodyPr anchor="t" bIns="0" lIns="0" rIns="0" rtlCol="0" tIns="0" wrap="none"/>
          <a:p>
            <a:pPr algn="l" indent="0" marL="0">
              <a:lnSpc>
                <a:spcPts val="2850"/>
              </a:lnSpc>
              <a:buNone/>
            </a:pPr>
            <a:r>
              <a:rPr b="1" dirty="0" sz="2300" kern="0" lang="en-US" spc="-46">
                <a:solidFill>
                  <a:srgbClr val="272525"/>
                </a:solidFill>
                <a:latin typeface="Source Serif Pro" pitchFamily="34" charset="0"/>
                <a:ea typeface="Source Serif Pro" pitchFamily="34" charset="-122"/>
                <a:cs typeface="Source Serif Pro" pitchFamily="34" charset="-120"/>
              </a:rPr>
              <a:t>Generating Revenue</a:t>
            </a:r>
            <a:r>
              <a:rPr dirty="0" sz="2300" kern="0" lang="en-US" spc="-46">
                <a:solidFill>
                  <a:srgbClr val="272525"/>
                </a:solidFill>
                <a:latin typeface="Source Serif Pro" pitchFamily="34" charset="0"/>
                <a:ea typeface="Source Serif Pro" pitchFamily="34" charset="-122"/>
                <a:cs typeface="Source Serif Pro" pitchFamily="34" charset="-120"/>
              </a:rPr>
              <a:t>: </a:t>
            </a:r>
            <a:endParaRPr dirty="0" sz="2300" lang="en-US"/>
          </a:p>
        </p:txBody>
      </p:sp>
      <p:sp>
        <p:nvSpPr>
          <p:cNvPr id="1048624" name="Text 17"/>
          <p:cNvSpPr/>
          <p:nvPr/>
        </p:nvSpPr>
        <p:spPr>
          <a:xfrm>
            <a:off x="7668458" y="6228755"/>
            <a:ext cx="6234589" cy="611267"/>
          </a:xfrm>
          <a:prstGeom prst="rect"/>
          <a:noFill/>
        </p:spPr>
        <p:txBody>
          <a:bodyPr anchor="t" bIns="0" lIns="0" rIns="0" rtlCol="0" tIns="0" wrap="square"/>
          <a:p>
            <a:pPr algn="l" indent="0" marL="0">
              <a:lnSpc>
                <a:spcPts val="2400"/>
              </a:lnSpc>
              <a:buNone/>
            </a:pPr>
            <a:r>
              <a:rPr dirty="0" sz="1900" kern="0" lang="en-US" spc="-39">
                <a:solidFill>
                  <a:srgbClr val="272525"/>
                </a:solidFill>
                <a:latin typeface="Source Serif Pro" pitchFamily="34" charset="0"/>
                <a:ea typeface="Source Serif Pro" pitchFamily="34" charset="-122"/>
                <a:cs typeface="Source Serif Pro" pitchFamily="34" charset="-120"/>
              </a:rPr>
              <a:t>It ensures proper collection of duties and taxes, contributing to national revenues.</a:t>
            </a:r>
            <a:endParaRPr dirty="0" sz="1900" lang="en-US"/>
          </a:p>
        </p:txBody>
      </p:sp>
      <p:sp>
        <p:nvSpPr>
          <p:cNvPr id="1048625" name="Text 18"/>
          <p:cNvSpPr/>
          <p:nvPr/>
        </p:nvSpPr>
        <p:spPr>
          <a:xfrm>
            <a:off x="7668458" y="6964680"/>
            <a:ext cx="6234589" cy="332423"/>
          </a:xfrm>
          <a:prstGeom prst="rect"/>
          <a:noFill/>
        </p:spPr>
        <p:txBody>
          <a:bodyPr anchor="t" bIns="0" lIns="0" rIns="0" rtlCol="0" tIns="0" wrap="none"/>
          <a:p>
            <a:pPr algn="l" indent="0" marL="0">
              <a:lnSpc>
                <a:spcPts val="2600"/>
              </a:lnSpc>
              <a:buNone/>
            </a:pPr>
            <a:endParaRPr dirty="0" sz="1600" lang="en-US"/>
          </a:p>
        </p:txBody>
      </p:sp>
      <p:pic>
        <p:nvPicPr>
          <p:cNvPr id="2097167" name=""/>
          <p:cNvPicPr>
            <a:picLocks/>
          </p:cNvPicPr>
          <p:nvPr/>
        </p:nvPicPr>
        <p:blipFill>
          <a:blip xmlns:r="http://schemas.openxmlformats.org/officeDocument/2006/relationships" r:embed="rId2"/>
          <a:stretch>
            <a:fillRect/>
          </a:stretch>
        </p:blipFill>
        <p:spPr>
          <a:xfrm rot="0">
            <a:off x="12572990" y="7504867"/>
            <a:ext cx="6338454" cy="2861371"/>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41" name=""/>
        <p:cNvGrpSpPr/>
        <p:nvPr/>
      </p:nvGrpSpPr>
      <p:grpSpPr>
        <a:xfrm>
          <a:off x="0" y="0"/>
          <a:ext cx="0" cy="0"/>
          <a:chOff x="0" y="0"/>
          <a:chExt cx="0" cy="0"/>
        </a:xfrm>
      </p:grpSpPr>
      <p:sp>
        <p:nvSpPr>
          <p:cNvPr id="1048630" name="Text 0"/>
          <p:cNvSpPr/>
          <p:nvPr/>
        </p:nvSpPr>
        <p:spPr>
          <a:xfrm>
            <a:off x="837724" y="2010013"/>
            <a:ext cx="5632490" cy="704017"/>
          </a:xfrm>
          <a:prstGeom prst="rect"/>
          <a:noFill/>
        </p:spPr>
        <p:txBody>
          <a:bodyPr anchor="t" bIns="0" lIns="0" rIns="0" rtlCol="0" tIns="0" wrap="none"/>
          <a:p>
            <a:pPr indent="0" marL="0">
              <a:lnSpc>
                <a:spcPts val="5500"/>
              </a:lnSpc>
              <a:buNone/>
            </a:pPr>
            <a:r>
              <a:rPr dirty="0" sz="4400" kern="0" lang="en-US" spc="-89">
                <a:solidFill>
                  <a:srgbClr val="000000"/>
                </a:solidFill>
                <a:latin typeface="Source Serif Pro" pitchFamily="34" charset="0"/>
                <a:ea typeface="Source Serif Pro" pitchFamily="34" charset="-122"/>
                <a:cs typeface="Source Serif Pro" pitchFamily="34" charset="-120"/>
              </a:rPr>
              <a:t>Where We Use ?</a:t>
            </a:r>
            <a:endParaRPr dirty="0" sz="4400" lang="en-US"/>
          </a:p>
        </p:txBody>
      </p:sp>
      <p:sp>
        <p:nvSpPr>
          <p:cNvPr id="1048631" name="Text 1"/>
          <p:cNvSpPr/>
          <p:nvPr/>
        </p:nvSpPr>
        <p:spPr>
          <a:xfrm>
            <a:off x="837724" y="3312319"/>
            <a:ext cx="3379470" cy="422315"/>
          </a:xfrm>
          <a:prstGeom prst="rect"/>
          <a:noFill/>
        </p:spPr>
        <p:txBody>
          <a:bodyPr anchor="t" bIns="0" lIns="0" rIns="0" rtlCol="0" tIns="0" wrap="none"/>
          <a:p>
            <a:pPr indent="0" marL="0">
              <a:lnSpc>
                <a:spcPts val="3300"/>
              </a:lnSpc>
              <a:buNone/>
            </a:pPr>
            <a:r>
              <a:rPr b="1" dirty="0" sz="2650" kern="0" lang="en-US" spc="-53">
                <a:solidFill>
                  <a:srgbClr val="000000"/>
                </a:solidFill>
                <a:latin typeface="Source Serif Pro" pitchFamily="34" charset="0"/>
                <a:ea typeface="Source Serif Pro" pitchFamily="34" charset="-122"/>
                <a:cs typeface="Source Serif Pro" pitchFamily="34" charset="-120"/>
              </a:rPr>
              <a:t>1.Airports: </a:t>
            </a:r>
            <a:endParaRPr dirty="0" sz="2650" lang="en-US"/>
          </a:p>
        </p:txBody>
      </p:sp>
      <p:sp>
        <p:nvSpPr>
          <p:cNvPr id="1048632" name="Text 2"/>
          <p:cNvSpPr/>
          <p:nvPr/>
        </p:nvSpPr>
        <p:spPr>
          <a:xfrm>
            <a:off x="837724" y="3973949"/>
            <a:ext cx="3928586" cy="1407795"/>
          </a:xfrm>
          <a:prstGeom prst="rect"/>
          <a:noFill/>
        </p:spPr>
        <p:txBody>
          <a:bodyPr anchor="t" bIns="0" lIns="0" rIns="0" rtlCol="0" tIns="0" wrap="square"/>
          <a:p>
            <a:pPr indent="0" marL="0">
              <a:lnSpc>
                <a:spcPts val="2750"/>
              </a:lnSpc>
              <a:buNone/>
            </a:pPr>
            <a:r>
              <a:rPr dirty="0" sz="2200" kern="0" lang="en-US" spc="-44">
                <a:solidFill>
                  <a:srgbClr val="000000"/>
                </a:solidFill>
                <a:latin typeface="Source Serif Pro" pitchFamily="34" charset="0"/>
                <a:ea typeface="Source Serif Pro" pitchFamily="34" charset="-122"/>
                <a:cs typeface="Source Serif Pro" pitchFamily="34" charset="-120"/>
              </a:rPr>
              <a:t>Used by travelers to declare items when entering or leaving a country, especially for high-value items or restricted goods.</a:t>
            </a:r>
            <a:endParaRPr dirty="0" sz="2200" lang="en-US"/>
          </a:p>
        </p:txBody>
      </p:sp>
      <p:sp>
        <p:nvSpPr>
          <p:cNvPr id="1048633" name="Text 3"/>
          <p:cNvSpPr/>
          <p:nvPr/>
        </p:nvSpPr>
        <p:spPr>
          <a:xfrm>
            <a:off x="837724" y="5621060"/>
            <a:ext cx="3928586" cy="383024"/>
          </a:xfrm>
          <a:prstGeom prst="rect"/>
          <a:noFill/>
        </p:spPr>
        <p:txBody>
          <a:bodyPr anchor="t" bIns="0" lIns="0" rIns="0" rtlCol="0" tIns="0" wrap="none"/>
          <a:p>
            <a:pPr indent="0" marL="0">
              <a:lnSpc>
                <a:spcPts val="3000"/>
              </a:lnSpc>
              <a:buNone/>
            </a:pPr>
            <a:endParaRPr dirty="0" sz="1850" lang="en-US"/>
          </a:p>
        </p:txBody>
      </p:sp>
      <p:sp>
        <p:nvSpPr>
          <p:cNvPr id="1048634" name="Text 4"/>
          <p:cNvSpPr/>
          <p:nvPr/>
        </p:nvSpPr>
        <p:spPr>
          <a:xfrm>
            <a:off x="5357813" y="3312319"/>
            <a:ext cx="3379470" cy="422315"/>
          </a:xfrm>
          <a:prstGeom prst="rect"/>
          <a:noFill/>
        </p:spPr>
        <p:txBody>
          <a:bodyPr anchor="t" bIns="0" lIns="0" rIns="0" rtlCol="0" tIns="0" wrap="none"/>
          <a:p>
            <a:pPr indent="0" marL="0">
              <a:lnSpc>
                <a:spcPts val="3300"/>
              </a:lnSpc>
              <a:buNone/>
            </a:pPr>
            <a:r>
              <a:rPr b="1" dirty="0" sz="2650" kern="0" lang="en-US" spc="-53">
                <a:solidFill>
                  <a:srgbClr val="000000"/>
                </a:solidFill>
                <a:latin typeface="Source Serif Pro" pitchFamily="34" charset="0"/>
                <a:ea typeface="Source Serif Pro" pitchFamily="34" charset="-122"/>
                <a:cs typeface="Source Serif Pro" pitchFamily="34" charset="-120"/>
              </a:rPr>
              <a:t>2.Land Borders:</a:t>
            </a:r>
            <a:endParaRPr dirty="0" sz="2650" lang="en-US"/>
          </a:p>
        </p:txBody>
      </p:sp>
      <p:sp>
        <p:nvSpPr>
          <p:cNvPr id="1048635" name="Text 5"/>
          <p:cNvSpPr/>
          <p:nvPr/>
        </p:nvSpPr>
        <p:spPr>
          <a:xfrm>
            <a:off x="5357813" y="3973949"/>
            <a:ext cx="3928586" cy="1055846"/>
          </a:xfrm>
          <a:prstGeom prst="rect"/>
          <a:noFill/>
        </p:spPr>
        <p:txBody>
          <a:bodyPr anchor="t" bIns="0" lIns="0" rIns="0" rtlCol="0" tIns="0" wrap="square"/>
          <a:p>
            <a:pPr indent="0" marL="0">
              <a:lnSpc>
                <a:spcPts val="2750"/>
              </a:lnSpc>
              <a:buNone/>
            </a:pPr>
            <a:r>
              <a:rPr dirty="0" sz="2200" kern="0" lang="en-US" spc="-44">
                <a:solidFill>
                  <a:srgbClr val="000000"/>
                </a:solidFill>
                <a:latin typeface="Source Serif Pro" pitchFamily="34" charset="0"/>
                <a:ea typeface="Source Serif Pro" pitchFamily="34" charset="-122"/>
                <a:cs typeface="Source Serif Pro" pitchFamily="34" charset="-120"/>
              </a:rPr>
              <a:t> Applied at customs checkpoints for vehicles and individuals crossing borders by road or rail.</a:t>
            </a:r>
            <a:endParaRPr dirty="0" sz="2200" lang="en-US"/>
          </a:p>
        </p:txBody>
      </p:sp>
      <p:sp>
        <p:nvSpPr>
          <p:cNvPr id="1048636" name="Text 6"/>
          <p:cNvSpPr/>
          <p:nvPr/>
        </p:nvSpPr>
        <p:spPr>
          <a:xfrm>
            <a:off x="5357813" y="5269111"/>
            <a:ext cx="3928586" cy="383024"/>
          </a:xfrm>
          <a:prstGeom prst="rect"/>
          <a:noFill/>
        </p:spPr>
        <p:txBody>
          <a:bodyPr anchor="t" bIns="0" lIns="0" rIns="0" rtlCol="0" tIns="0" wrap="none"/>
          <a:p>
            <a:pPr indent="0" marL="0">
              <a:lnSpc>
                <a:spcPts val="3000"/>
              </a:lnSpc>
              <a:buNone/>
            </a:pPr>
            <a:endParaRPr dirty="0" sz="1850" lang="en-US"/>
          </a:p>
        </p:txBody>
      </p:sp>
      <p:sp>
        <p:nvSpPr>
          <p:cNvPr id="1048637" name="Text 7"/>
          <p:cNvSpPr/>
          <p:nvPr/>
        </p:nvSpPr>
        <p:spPr>
          <a:xfrm>
            <a:off x="9877901" y="3312319"/>
            <a:ext cx="3462099" cy="422315"/>
          </a:xfrm>
          <a:prstGeom prst="rect"/>
          <a:noFill/>
        </p:spPr>
        <p:txBody>
          <a:bodyPr anchor="t" bIns="0" lIns="0" rIns="0" rtlCol="0" tIns="0" wrap="none"/>
          <a:p>
            <a:pPr indent="0" marL="0">
              <a:lnSpc>
                <a:spcPts val="3300"/>
              </a:lnSpc>
              <a:buNone/>
            </a:pPr>
            <a:r>
              <a:rPr b="1" dirty="0" sz="2650" kern="0" lang="en-US" spc="-53">
                <a:solidFill>
                  <a:srgbClr val="000000"/>
                </a:solidFill>
                <a:latin typeface="Source Serif Pro" pitchFamily="34" charset="0"/>
                <a:ea typeface="Source Serif Pro" pitchFamily="34" charset="-122"/>
                <a:cs typeface="Source Serif Pro" pitchFamily="34" charset="-120"/>
              </a:rPr>
              <a:t>3.Customs Authorities: </a:t>
            </a:r>
            <a:endParaRPr dirty="0" sz="2650" lang="en-US"/>
          </a:p>
        </p:txBody>
      </p:sp>
      <p:sp>
        <p:nvSpPr>
          <p:cNvPr id="1048638" name="Text 8"/>
          <p:cNvSpPr/>
          <p:nvPr/>
        </p:nvSpPr>
        <p:spPr>
          <a:xfrm>
            <a:off x="9877901" y="3973949"/>
            <a:ext cx="3928586" cy="1407795"/>
          </a:xfrm>
          <a:prstGeom prst="rect"/>
          <a:noFill/>
        </p:spPr>
        <p:txBody>
          <a:bodyPr anchor="t" bIns="0" lIns="0" rIns="0" rtlCol="0" tIns="0" wrap="square"/>
          <a:p>
            <a:pPr indent="0" marL="0">
              <a:lnSpc>
                <a:spcPts val="2750"/>
              </a:lnSpc>
              <a:buNone/>
            </a:pPr>
            <a:r>
              <a:rPr dirty="0" sz="2200" kern="0" lang="en-US" spc="-44">
                <a:solidFill>
                  <a:srgbClr val="000000"/>
                </a:solidFill>
                <a:latin typeface="Source Serif Pro" pitchFamily="34" charset="0"/>
                <a:ea typeface="Source Serif Pro" pitchFamily="34" charset="-122"/>
                <a:cs typeface="Source Serif Pro" pitchFamily="34" charset="-120"/>
              </a:rPr>
              <a:t>Implemented by government agencies responsible for enforcing customs laws and  regulations.</a:t>
            </a:r>
            <a:endParaRPr dirty="0" sz="2200" lang="en-US"/>
          </a:p>
        </p:txBody>
      </p:sp>
      <p:sp>
        <p:nvSpPr>
          <p:cNvPr id="1048639" name="Text 9"/>
          <p:cNvSpPr/>
          <p:nvPr/>
        </p:nvSpPr>
        <p:spPr>
          <a:xfrm>
            <a:off x="9877901" y="5621060"/>
            <a:ext cx="3928586" cy="383024"/>
          </a:xfrm>
          <a:prstGeom prst="rect"/>
          <a:noFill/>
        </p:spPr>
        <p:txBody>
          <a:bodyPr anchor="t" bIns="0" lIns="0" rIns="0" rtlCol="0" tIns="0" wrap="none"/>
          <a:p>
            <a:pPr indent="0" marL="0">
              <a:lnSpc>
                <a:spcPts val="3000"/>
              </a:lnSpc>
              <a:buNone/>
            </a:pPr>
            <a:endParaRPr dirty="0" sz="1850" lang="en-US"/>
          </a:p>
        </p:txBody>
      </p:sp>
      <p:pic>
        <p:nvPicPr>
          <p:cNvPr id="2097170" name=""/>
          <p:cNvPicPr>
            <a:picLocks/>
          </p:cNvPicPr>
          <p:nvPr/>
        </p:nvPicPr>
        <p:blipFill>
          <a:blip xmlns:r="http://schemas.openxmlformats.org/officeDocument/2006/relationships" r:embed="rId1"/>
          <a:stretch>
            <a:fillRect/>
          </a:stretch>
        </p:blipFill>
        <p:spPr>
          <a:xfrm rot="0">
            <a:off x="11014364" y="7464467"/>
            <a:ext cx="6109855" cy="3184216"/>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45" name=""/>
        <p:cNvGrpSpPr/>
        <p:nvPr/>
      </p:nvGrpSpPr>
      <p:grpSpPr>
        <a:xfrm>
          <a:off x="0" y="0"/>
          <a:ext cx="0" cy="0"/>
          <a:chOff x="0" y="0"/>
          <a:chExt cx="0" cy="0"/>
        </a:xfrm>
      </p:grpSpPr>
      <p:sp>
        <p:nvSpPr>
          <p:cNvPr id="1048644" name="Text 0"/>
          <p:cNvSpPr/>
          <p:nvPr/>
        </p:nvSpPr>
        <p:spPr>
          <a:xfrm>
            <a:off x="5346621" y="460057"/>
            <a:ext cx="3937159" cy="492085"/>
          </a:xfrm>
          <a:prstGeom prst="rect"/>
          <a:noFill/>
          <a:ln>
            <a:noFill/>
            <a:prstDash val="solid"/>
          </a:ln>
        </p:spPr>
        <p:txBody>
          <a:bodyPr anchor="t" bIns="0" lIns="0" rIns="0" rtlCol="0" tIns="0" wrap="none"/>
          <a:p>
            <a:pPr algn="ctr" indent="0" marL="0">
              <a:lnSpc>
                <a:spcPts val="3850"/>
              </a:lnSpc>
              <a:buNone/>
            </a:pPr>
            <a:r>
              <a:rPr b="1" dirty="0" sz="3200" kern="0" lang="en-US" spc="-62" u="none">
                <a:solidFill>
                  <a:srgbClr val="000000"/>
                </a:solidFill>
                <a:latin typeface="Source Serif Pro" pitchFamily="34" charset="0"/>
                <a:ea typeface="Source Serif Pro" pitchFamily="34" charset="-122"/>
                <a:cs typeface="Source Serif Pro" pitchFamily="34" charset="-120"/>
              </a:rPr>
              <a:t>Algorithm</a:t>
            </a:r>
            <a:endParaRPr dirty="0" sz="3200" lang="en-US" u="none"/>
          </a:p>
        </p:txBody>
      </p:sp>
      <p:pic>
        <p:nvPicPr>
          <p:cNvPr id="2097173" name="Image 0" descr="preencoded.png"/>
          <p:cNvPicPr>
            <a:picLocks noChangeAspect="1"/>
          </p:cNvPicPr>
          <p:nvPr/>
        </p:nvPicPr>
        <p:blipFill>
          <a:blip xmlns:r="http://schemas.openxmlformats.org/officeDocument/2006/relationships" r:embed="rId1"/>
          <a:stretch>
            <a:fillRect/>
          </a:stretch>
        </p:blipFill>
        <p:spPr>
          <a:xfrm>
            <a:off x="2208754" y="1291427"/>
            <a:ext cx="4902372" cy="6328215"/>
          </a:xfrm>
          <a:prstGeom prst="rect"/>
        </p:spPr>
      </p:pic>
      <p:sp>
        <p:nvSpPr>
          <p:cNvPr id="1048645" name="Text 1"/>
          <p:cNvSpPr/>
          <p:nvPr/>
        </p:nvSpPr>
        <p:spPr>
          <a:xfrm>
            <a:off x="585668" y="6889433"/>
            <a:ext cx="2362319" cy="295275"/>
          </a:xfrm>
          <a:prstGeom prst="rect"/>
          <a:noFill/>
        </p:spPr>
        <p:txBody>
          <a:bodyPr anchor="t" bIns="0" lIns="0" rIns="0" rtlCol="0" tIns="0" wrap="none"/>
          <a:p>
            <a:pPr indent="0" marL="0">
              <a:lnSpc>
                <a:spcPts val="2300"/>
              </a:lnSpc>
              <a:buNone/>
            </a:pPr>
            <a:endParaRPr dirty="0" sz="1850" lang="en-US"/>
          </a:p>
        </p:txBody>
      </p:sp>
      <p:sp>
        <p:nvSpPr>
          <p:cNvPr id="1048646" name="Text 2"/>
          <p:cNvSpPr/>
          <p:nvPr/>
        </p:nvSpPr>
        <p:spPr>
          <a:xfrm>
            <a:off x="585668" y="7351990"/>
            <a:ext cx="6525458" cy="267653"/>
          </a:xfrm>
          <a:prstGeom prst="rect"/>
          <a:noFill/>
        </p:spPr>
        <p:txBody>
          <a:bodyPr anchor="t" bIns="0" lIns="0" rIns="0" rtlCol="0" tIns="0" wrap="none"/>
          <a:p>
            <a:pPr indent="0" marL="0">
              <a:lnSpc>
                <a:spcPts val="2100"/>
              </a:lnSpc>
              <a:buNone/>
            </a:pPr>
            <a:endParaRPr dirty="0" sz="1300" lang="en-US"/>
          </a:p>
        </p:txBody>
      </p:sp>
      <p:pic>
        <p:nvPicPr>
          <p:cNvPr id="2097174" name="Image 1" descr="preencoded.png"/>
          <p:cNvPicPr>
            <a:picLocks noChangeAspect="1"/>
          </p:cNvPicPr>
          <p:nvPr/>
        </p:nvPicPr>
        <p:blipFill>
          <a:blip xmlns:r="http://schemas.openxmlformats.org/officeDocument/2006/relationships" r:embed="rId2"/>
          <a:stretch>
            <a:fillRect/>
          </a:stretch>
        </p:blipFill>
        <p:spPr>
          <a:xfrm>
            <a:off x="8403268" y="1209958"/>
            <a:ext cx="4772708" cy="6491152"/>
          </a:xfrm>
          <a:prstGeom prst="rect"/>
        </p:spPr>
      </p:pic>
      <p:sp>
        <p:nvSpPr>
          <p:cNvPr id="1048647" name="Text 3"/>
          <p:cNvSpPr/>
          <p:nvPr/>
        </p:nvSpPr>
        <p:spPr>
          <a:xfrm>
            <a:off x="7526893" y="6839307"/>
            <a:ext cx="2362319" cy="295275"/>
          </a:xfrm>
          <a:prstGeom prst="rect"/>
          <a:noFill/>
        </p:spPr>
        <p:txBody>
          <a:bodyPr anchor="t" bIns="0" lIns="0" rIns="0" rtlCol="0" tIns="0" wrap="none"/>
          <a:p>
            <a:pPr indent="0" marL="0">
              <a:lnSpc>
                <a:spcPts val="2300"/>
              </a:lnSpc>
              <a:buNone/>
            </a:pPr>
            <a:endParaRPr dirty="0" sz="1850" lang="en-US"/>
          </a:p>
        </p:txBody>
      </p:sp>
      <p:sp>
        <p:nvSpPr>
          <p:cNvPr id="1048648" name="Text 4"/>
          <p:cNvSpPr/>
          <p:nvPr/>
        </p:nvSpPr>
        <p:spPr>
          <a:xfrm>
            <a:off x="7526893" y="7301865"/>
            <a:ext cx="6525458" cy="267653"/>
          </a:xfrm>
          <a:prstGeom prst="rect"/>
          <a:noFill/>
        </p:spPr>
        <p:txBody>
          <a:bodyPr anchor="t" bIns="0" lIns="0" rIns="0" rtlCol="0" tIns="0" wrap="none"/>
          <a:p>
            <a:pPr indent="0" marL="0">
              <a:lnSpc>
                <a:spcPts val="2100"/>
              </a:lnSpc>
              <a:buNone/>
            </a:pPr>
            <a:endParaRPr dirty="0" sz="1300" lang="en-US"/>
          </a:p>
        </p:txBody>
      </p:sp>
      <p:pic>
        <p:nvPicPr>
          <p:cNvPr id="2097175" name=""/>
          <p:cNvPicPr>
            <a:picLocks/>
          </p:cNvPicPr>
          <p:nvPr/>
        </p:nvPicPr>
        <p:blipFill>
          <a:blip xmlns:r="http://schemas.openxmlformats.org/officeDocument/2006/relationships" r:embed="rId3"/>
          <a:stretch>
            <a:fillRect/>
          </a:stretch>
        </p:blipFill>
        <p:spPr>
          <a:xfrm rot="0" flipV="1">
            <a:off x="-64746731" y="7619643"/>
            <a:ext cx="80578576" cy="4514140"/>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49" name=""/>
        <p:cNvGrpSpPr/>
        <p:nvPr/>
      </p:nvGrpSpPr>
      <p:grpSpPr>
        <a:xfrm>
          <a:off x="0" y="0"/>
          <a:ext cx="0" cy="0"/>
          <a:chOff x="0" y="0"/>
          <a:chExt cx="0" cy="0"/>
        </a:xfrm>
      </p:grpSpPr>
      <p:sp>
        <p:nvSpPr>
          <p:cNvPr id="1048653" name="Text 0"/>
          <p:cNvSpPr/>
          <p:nvPr/>
        </p:nvSpPr>
        <p:spPr>
          <a:xfrm>
            <a:off x="5123617" y="512207"/>
            <a:ext cx="4383167" cy="547807"/>
          </a:xfrm>
          <a:prstGeom prst="rect"/>
          <a:noFill/>
        </p:spPr>
        <p:txBody>
          <a:bodyPr anchor="t" bIns="0" lIns="0" rIns="0" rtlCol="0" tIns="0" wrap="none"/>
          <a:p>
            <a:pPr algn="ctr" indent="0" marL="0">
              <a:lnSpc>
                <a:spcPts val="4300"/>
              </a:lnSpc>
              <a:buNone/>
            </a:pPr>
            <a:r>
              <a:rPr b="1" dirty="0" sz="3450" kern="0" lang="en-US" spc="-69" u="none">
                <a:solidFill>
                  <a:srgbClr val="000000"/>
                </a:solidFill>
                <a:latin typeface="Source Serif Pro" pitchFamily="34" charset="0"/>
                <a:ea typeface="Source Serif Pro" pitchFamily="34" charset="-122"/>
                <a:cs typeface="Source Serif Pro" pitchFamily="34" charset="-120"/>
              </a:rPr>
              <a:t>Output</a:t>
            </a:r>
            <a:endParaRPr b="1" dirty="0" sz="3450" lang="en-US" u="none"/>
          </a:p>
        </p:txBody>
      </p:sp>
      <p:pic>
        <p:nvPicPr>
          <p:cNvPr id="2097178" name="Image 0" descr="preencoded.png"/>
          <p:cNvPicPr>
            <a:picLocks noChangeAspect="1"/>
          </p:cNvPicPr>
          <p:nvPr/>
        </p:nvPicPr>
        <p:blipFill>
          <a:blip xmlns:r="http://schemas.openxmlformats.org/officeDocument/2006/relationships" r:embed="rId1"/>
          <a:stretch>
            <a:fillRect/>
          </a:stretch>
        </p:blipFill>
        <p:spPr>
          <a:xfrm>
            <a:off x="651986" y="1339334"/>
            <a:ext cx="13326427" cy="7496056"/>
          </a:xfrm>
          <a:prstGeom prst="rect"/>
        </p:spPr>
      </p:pic>
      <p:pic>
        <p:nvPicPr>
          <p:cNvPr id="2097179" name=""/>
          <p:cNvPicPr>
            <a:picLocks/>
          </p:cNvPicPr>
          <p:nvPr/>
        </p:nvPicPr>
        <p:blipFill>
          <a:blip xmlns:r="http://schemas.openxmlformats.org/officeDocument/2006/relationships" r:embed="rId2"/>
          <a:stretch>
            <a:fillRect/>
          </a:stretch>
        </p:blipFill>
        <p:spPr>
          <a:xfrm rot="0">
            <a:off x="12479482" y="7662697"/>
            <a:ext cx="5195454" cy="2345386"/>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53" name=""/>
        <p:cNvGrpSpPr/>
        <p:nvPr/>
      </p:nvGrpSpPr>
      <p:grpSpPr>
        <a:xfrm>
          <a:off x="0" y="0"/>
          <a:ext cx="0" cy="0"/>
          <a:chOff x="0" y="0"/>
          <a:chExt cx="0" cy="0"/>
        </a:xfrm>
      </p:grpSpPr>
      <p:pic>
        <p:nvPicPr>
          <p:cNvPr id="2097182" name="Image 0" descr="preencoded.png"/>
          <p:cNvPicPr>
            <a:picLocks noChangeAspect="1"/>
          </p:cNvPicPr>
          <p:nvPr/>
        </p:nvPicPr>
        <p:blipFill>
          <a:blip xmlns:r="http://schemas.openxmlformats.org/officeDocument/2006/relationships" r:embed="rId1"/>
          <a:stretch>
            <a:fillRect/>
          </a:stretch>
        </p:blipFill>
        <p:spPr>
          <a:xfrm>
            <a:off x="727516" y="409265"/>
            <a:ext cx="13175369" cy="7411070"/>
          </a:xfrm>
          <a:prstGeom prst="rect"/>
        </p:spPr>
      </p:pic>
      <p:pic>
        <p:nvPicPr>
          <p:cNvPr id="2097183" name=""/>
          <p:cNvPicPr>
            <a:picLocks/>
          </p:cNvPicPr>
          <p:nvPr/>
        </p:nvPicPr>
        <p:blipFill>
          <a:blip xmlns:r="http://schemas.openxmlformats.org/officeDocument/2006/relationships" r:embed="rId2"/>
          <a:stretch>
            <a:fillRect/>
          </a:stretch>
        </p:blipFill>
        <p:spPr>
          <a:xfrm rot="0" flipV="1">
            <a:off x="12042914" y="7820334"/>
            <a:ext cx="3719943" cy="557044"/>
          </a:xfrm>
          <a:prstGeom prst="rec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57" name=""/>
        <p:cNvGrpSpPr/>
        <p:nvPr/>
      </p:nvGrpSpPr>
      <p:grpSpPr>
        <a:xfrm>
          <a:off x="0" y="0"/>
          <a:ext cx="0" cy="0"/>
          <a:chOff x="0" y="0"/>
          <a:chExt cx="0" cy="0"/>
        </a:xfrm>
      </p:grpSpPr>
      <p:pic>
        <p:nvPicPr>
          <p:cNvPr id="2097186" name="Image 0" descr="preencoded.png"/>
          <p:cNvPicPr>
            <a:picLocks noChangeAspect="1"/>
          </p:cNvPicPr>
          <p:nvPr/>
        </p:nvPicPr>
        <p:blipFill>
          <a:blip xmlns:r="http://schemas.openxmlformats.org/officeDocument/2006/relationships" r:embed="rId1"/>
          <a:stretch>
            <a:fillRect/>
          </a:stretch>
        </p:blipFill>
        <p:spPr>
          <a:xfrm>
            <a:off x="0" y="0"/>
            <a:ext cx="5486400" cy="8229600"/>
          </a:xfrm>
          <a:prstGeom prst="rect"/>
        </p:spPr>
      </p:pic>
      <p:sp>
        <p:nvSpPr>
          <p:cNvPr id="1048662" name="Text 0"/>
          <p:cNvSpPr/>
          <p:nvPr/>
        </p:nvSpPr>
        <p:spPr>
          <a:xfrm>
            <a:off x="7502485" y="1105614"/>
            <a:ext cx="5111829" cy="638889"/>
          </a:xfrm>
          <a:prstGeom prst="rect"/>
          <a:noFill/>
        </p:spPr>
        <p:txBody>
          <a:bodyPr anchor="t" bIns="0" lIns="0" rIns="0" rtlCol="0" tIns="0" wrap="none"/>
          <a:p>
            <a:pPr algn="ctr" indent="0" marL="0">
              <a:lnSpc>
                <a:spcPts val="5000"/>
              </a:lnSpc>
              <a:buNone/>
            </a:pPr>
            <a:r>
              <a:rPr b="1" dirty="0" sz="4000" kern="0" lang="en-US" spc="-81" u="none">
                <a:solidFill>
                  <a:srgbClr val="000000"/>
                </a:solidFill>
                <a:latin typeface="Source Serif Pro" pitchFamily="34" charset="0"/>
                <a:ea typeface="Source Serif Pro" pitchFamily="34" charset="-122"/>
                <a:cs typeface="Source Serif Pro" pitchFamily="34" charset="-120"/>
              </a:rPr>
              <a:t>Future Scope</a:t>
            </a:r>
            <a:r>
              <a:rPr dirty="0" sz="4000" kern="0" lang="en-US" spc="-81" u="none">
                <a:solidFill>
                  <a:srgbClr val="000000"/>
                </a:solidFill>
                <a:latin typeface="Source Serif Pro" pitchFamily="34" charset="0"/>
                <a:ea typeface="Source Serif Pro" pitchFamily="34" charset="-122"/>
                <a:cs typeface="Source Serif Pro" pitchFamily="34" charset="-120"/>
              </a:rPr>
              <a:t> </a:t>
            </a:r>
            <a:endParaRPr dirty="0" sz="4000" lang="en-US" u="none"/>
          </a:p>
        </p:txBody>
      </p:sp>
      <p:sp>
        <p:nvSpPr>
          <p:cNvPr id="1048663" name="Shape 1"/>
          <p:cNvSpPr/>
          <p:nvPr/>
        </p:nvSpPr>
        <p:spPr>
          <a:xfrm>
            <a:off x="6246733" y="2314694"/>
            <a:ext cx="488752" cy="488752"/>
          </a:xfrm>
          <a:prstGeom prst="roundRect">
            <a:avLst>
              <a:gd name="adj" fmla="val 18669"/>
            </a:avLst>
          </a:prstGeom>
          <a:solidFill>
            <a:srgbClr val="F0D4F7"/>
          </a:solidFill>
          <a:ln w="7620">
            <a:solidFill>
              <a:srgbClr val="D6BADD"/>
            </a:solidFill>
            <a:prstDash val="solid"/>
          </a:ln>
        </p:spPr>
      </p:sp>
      <p:sp>
        <p:nvSpPr>
          <p:cNvPr id="1048664" name="Text 2"/>
          <p:cNvSpPr/>
          <p:nvPr/>
        </p:nvSpPr>
        <p:spPr>
          <a:xfrm>
            <a:off x="6414373" y="2405658"/>
            <a:ext cx="153472" cy="306705"/>
          </a:xfrm>
          <a:prstGeom prst="rect"/>
          <a:noFill/>
        </p:spPr>
        <p:txBody>
          <a:bodyPr anchor="t" bIns="0" lIns="0" rIns="0" rtlCol="0" tIns="0" wrap="none"/>
          <a:p>
            <a:pPr algn="ctr" indent="0" marL="0">
              <a:lnSpc>
                <a:spcPts val="2400"/>
              </a:lnSpc>
              <a:buNone/>
            </a:pPr>
            <a:r>
              <a:rPr dirty="0" sz="2400" kern="0" lang="en-US" spc="-48">
                <a:solidFill>
                  <a:srgbClr val="272525"/>
                </a:solidFill>
                <a:latin typeface="Source Serif Pro" pitchFamily="34" charset="0"/>
                <a:ea typeface="Source Serif Pro" pitchFamily="34" charset="-122"/>
                <a:cs typeface="Source Serif Pro" pitchFamily="34" charset="-120"/>
              </a:rPr>
              <a:t>1</a:t>
            </a:r>
            <a:endParaRPr dirty="0" sz="2400" lang="en-US"/>
          </a:p>
        </p:txBody>
      </p:sp>
      <p:sp>
        <p:nvSpPr>
          <p:cNvPr id="1048665" name="Text 3"/>
          <p:cNvSpPr/>
          <p:nvPr/>
        </p:nvSpPr>
        <p:spPr>
          <a:xfrm>
            <a:off x="6952655" y="2314694"/>
            <a:ext cx="2997160" cy="638889"/>
          </a:xfrm>
          <a:prstGeom prst="rect"/>
          <a:noFill/>
        </p:spPr>
        <p:txBody>
          <a:bodyPr anchor="t" bIns="0" lIns="0" rIns="0" rtlCol="0" tIns="0" wrap="square"/>
          <a:p>
            <a:pPr indent="0" marL="0">
              <a:lnSpc>
                <a:spcPts val="2500"/>
              </a:lnSpc>
              <a:buNone/>
            </a:pPr>
            <a:r>
              <a:rPr dirty="0" sz="2000" kern="0" lang="en-US" spc="-40">
                <a:solidFill>
                  <a:srgbClr val="272525"/>
                </a:solidFill>
                <a:latin typeface="Source Serif Pro" pitchFamily="34" charset="0"/>
                <a:ea typeface="Source Serif Pro" pitchFamily="34" charset="-122"/>
                <a:cs typeface="Source Serif Pro" pitchFamily="34" charset="-120"/>
              </a:rPr>
              <a:t>Artificial Intelligence Integration</a:t>
            </a:r>
            <a:endParaRPr dirty="0" sz="2000" lang="en-US"/>
          </a:p>
        </p:txBody>
      </p:sp>
      <p:sp>
        <p:nvSpPr>
          <p:cNvPr id="1048666" name="Text 4"/>
          <p:cNvSpPr/>
          <p:nvPr/>
        </p:nvSpPr>
        <p:spPr>
          <a:xfrm>
            <a:off x="6952655" y="3083838"/>
            <a:ext cx="2997160" cy="1390650"/>
          </a:xfrm>
          <a:prstGeom prst="rect"/>
          <a:noFill/>
        </p:spPr>
        <p:txBody>
          <a:bodyPr anchor="t" bIns="0" lIns="0" rIns="0" rtlCol="0" tIns="0" wrap="square"/>
          <a:p>
            <a:pPr indent="0" marL="0">
              <a:lnSpc>
                <a:spcPts val="2700"/>
              </a:lnSpc>
              <a:buNone/>
            </a:pPr>
            <a:r>
              <a:rPr dirty="0" sz="1700" kern="0" lang="en-US" spc="-34">
                <a:solidFill>
                  <a:srgbClr val="272525"/>
                </a:solidFill>
                <a:latin typeface="Source Sans Pro" pitchFamily="34" charset="0"/>
                <a:ea typeface="Source Sans Pro" pitchFamily="34" charset="-122"/>
                <a:cs typeface="Source Sans Pro" pitchFamily="34" charset="-120"/>
              </a:rPr>
              <a:t>AI-powered systems can automate data analysis, risk assessment, and decision-making, improving efficiency and accuracy.</a:t>
            </a:r>
            <a:endParaRPr dirty="0" sz="1700" lang="en-US"/>
          </a:p>
        </p:txBody>
      </p:sp>
      <p:sp>
        <p:nvSpPr>
          <p:cNvPr id="1048667" name="Shape 5"/>
          <p:cNvSpPr/>
          <p:nvPr/>
        </p:nvSpPr>
        <p:spPr>
          <a:xfrm>
            <a:off x="10166985" y="2314694"/>
            <a:ext cx="488752" cy="488752"/>
          </a:xfrm>
          <a:prstGeom prst="roundRect">
            <a:avLst>
              <a:gd name="adj" fmla="val 18669"/>
            </a:avLst>
          </a:prstGeom>
          <a:solidFill>
            <a:srgbClr val="F0D4F7"/>
          </a:solidFill>
          <a:ln w="7620">
            <a:solidFill>
              <a:srgbClr val="D6BADD"/>
            </a:solidFill>
            <a:prstDash val="solid"/>
          </a:ln>
        </p:spPr>
      </p:sp>
      <p:sp>
        <p:nvSpPr>
          <p:cNvPr id="1048668" name="Text 6"/>
          <p:cNvSpPr/>
          <p:nvPr/>
        </p:nvSpPr>
        <p:spPr>
          <a:xfrm>
            <a:off x="10334625" y="2405658"/>
            <a:ext cx="153472" cy="306705"/>
          </a:xfrm>
          <a:prstGeom prst="rect"/>
          <a:noFill/>
        </p:spPr>
        <p:txBody>
          <a:bodyPr anchor="t" bIns="0" lIns="0" rIns="0" rtlCol="0" tIns="0" wrap="none"/>
          <a:p>
            <a:pPr algn="ctr" indent="0" marL="0">
              <a:lnSpc>
                <a:spcPts val="2400"/>
              </a:lnSpc>
              <a:buNone/>
            </a:pPr>
            <a:r>
              <a:rPr dirty="0" sz="2400" kern="0" lang="en-US" spc="-48">
                <a:solidFill>
                  <a:srgbClr val="272525"/>
                </a:solidFill>
                <a:latin typeface="Source Serif Pro" pitchFamily="34" charset="0"/>
                <a:ea typeface="Source Serif Pro" pitchFamily="34" charset="-122"/>
                <a:cs typeface="Source Serif Pro" pitchFamily="34" charset="-120"/>
              </a:rPr>
              <a:t>2</a:t>
            </a:r>
            <a:endParaRPr dirty="0" sz="2400" lang="en-US"/>
          </a:p>
        </p:txBody>
      </p:sp>
      <p:sp>
        <p:nvSpPr>
          <p:cNvPr id="1048669" name="Text 7"/>
          <p:cNvSpPr/>
          <p:nvPr/>
        </p:nvSpPr>
        <p:spPr>
          <a:xfrm>
            <a:off x="10872907" y="2314694"/>
            <a:ext cx="2580084" cy="319445"/>
          </a:xfrm>
          <a:prstGeom prst="rect"/>
          <a:noFill/>
        </p:spPr>
        <p:txBody>
          <a:bodyPr anchor="t" bIns="0" lIns="0" rIns="0" rtlCol="0" tIns="0" wrap="none"/>
          <a:p>
            <a:pPr indent="0" marL="0">
              <a:lnSpc>
                <a:spcPts val="2500"/>
              </a:lnSpc>
              <a:buNone/>
            </a:pPr>
            <a:r>
              <a:rPr dirty="0" sz="2000" kern="0" lang="en-US" spc="-40">
                <a:solidFill>
                  <a:srgbClr val="272525"/>
                </a:solidFill>
                <a:latin typeface="Source Serif Pro" pitchFamily="34" charset="0"/>
                <a:ea typeface="Source Serif Pro" pitchFamily="34" charset="-122"/>
                <a:cs typeface="Source Serif Pro" pitchFamily="34" charset="-120"/>
              </a:rPr>
              <a:t>Blockchain Technology</a:t>
            </a:r>
            <a:endParaRPr dirty="0" sz="2000" lang="en-US"/>
          </a:p>
        </p:txBody>
      </p:sp>
      <p:sp>
        <p:nvSpPr>
          <p:cNvPr id="1048670" name="Text 8"/>
          <p:cNvSpPr/>
          <p:nvPr/>
        </p:nvSpPr>
        <p:spPr>
          <a:xfrm>
            <a:off x="10872907" y="2764393"/>
            <a:ext cx="2997160" cy="1390650"/>
          </a:xfrm>
          <a:prstGeom prst="rect"/>
          <a:noFill/>
        </p:spPr>
        <p:txBody>
          <a:bodyPr anchor="t" bIns="0" lIns="0" rIns="0" rtlCol="0" tIns="0" wrap="square"/>
          <a:p>
            <a:pPr indent="0" marL="0">
              <a:lnSpc>
                <a:spcPts val="2700"/>
              </a:lnSpc>
              <a:buNone/>
            </a:pPr>
            <a:r>
              <a:rPr dirty="0" sz="1700" kern="0" lang="en-US" spc="-34">
                <a:solidFill>
                  <a:srgbClr val="272525"/>
                </a:solidFill>
                <a:latin typeface="Source Sans Pro" pitchFamily="34" charset="0"/>
                <a:ea typeface="Source Sans Pro" pitchFamily="34" charset="-122"/>
                <a:cs typeface="Source Sans Pro" pitchFamily="34" charset="-120"/>
              </a:rPr>
              <a:t>Blockchain can enhance security and transparency, ensuring tamper-proof records and streamlined data sharing.</a:t>
            </a:r>
            <a:endParaRPr dirty="0" sz="1700" lang="en-US"/>
          </a:p>
        </p:txBody>
      </p:sp>
      <p:sp>
        <p:nvSpPr>
          <p:cNvPr id="1048671" name="Shape 9"/>
          <p:cNvSpPr/>
          <p:nvPr/>
        </p:nvSpPr>
        <p:spPr>
          <a:xfrm>
            <a:off x="6246733" y="4935974"/>
            <a:ext cx="488752" cy="488752"/>
          </a:xfrm>
          <a:prstGeom prst="roundRect">
            <a:avLst>
              <a:gd name="adj" fmla="val 18669"/>
            </a:avLst>
          </a:prstGeom>
          <a:solidFill>
            <a:srgbClr val="F0D4F7"/>
          </a:solidFill>
          <a:ln w="7620">
            <a:solidFill>
              <a:srgbClr val="D6BADD"/>
            </a:solidFill>
            <a:prstDash val="solid"/>
          </a:ln>
        </p:spPr>
      </p:sp>
      <p:sp>
        <p:nvSpPr>
          <p:cNvPr id="1048672" name="Text 10"/>
          <p:cNvSpPr/>
          <p:nvPr/>
        </p:nvSpPr>
        <p:spPr>
          <a:xfrm>
            <a:off x="6414373" y="5026938"/>
            <a:ext cx="153472" cy="306705"/>
          </a:xfrm>
          <a:prstGeom prst="rect"/>
          <a:noFill/>
        </p:spPr>
        <p:txBody>
          <a:bodyPr anchor="t" bIns="0" lIns="0" rIns="0" rtlCol="0" tIns="0" wrap="none"/>
          <a:p>
            <a:pPr algn="ctr" indent="0" marL="0">
              <a:lnSpc>
                <a:spcPts val="2400"/>
              </a:lnSpc>
              <a:buNone/>
            </a:pPr>
            <a:r>
              <a:rPr dirty="0" sz="2400" kern="0" lang="en-US" spc="-48">
                <a:solidFill>
                  <a:srgbClr val="272525"/>
                </a:solidFill>
                <a:latin typeface="Source Serif Pro" pitchFamily="34" charset="0"/>
                <a:ea typeface="Source Serif Pro" pitchFamily="34" charset="-122"/>
                <a:cs typeface="Source Serif Pro" pitchFamily="34" charset="-120"/>
              </a:rPr>
              <a:t>3</a:t>
            </a:r>
            <a:endParaRPr dirty="0" sz="2400" lang="en-US"/>
          </a:p>
        </p:txBody>
      </p:sp>
      <p:sp>
        <p:nvSpPr>
          <p:cNvPr id="1048673" name="Text 11"/>
          <p:cNvSpPr/>
          <p:nvPr/>
        </p:nvSpPr>
        <p:spPr>
          <a:xfrm>
            <a:off x="6952655" y="4935974"/>
            <a:ext cx="2719864" cy="319445"/>
          </a:xfrm>
          <a:prstGeom prst="rect"/>
          <a:noFill/>
        </p:spPr>
        <p:txBody>
          <a:bodyPr anchor="t" bIns="0" lIns="0" rIns="0" rtlCol="0" tIns="0" wrap="none"/>
          <a:p>
            <a:pPr indent="0" marL="0">
              <a:lnSpc>
                <a:spcPts val="2500"/>
              </a:lnSpc>
              <a:buNone/>
            </a:pPr>
            <a:r>
              <a:rPr dirty="0" sz="2000" kern="0" lang="en-US" spc="-40">
                <a:solidFill>
                  <a:srgbClr val="272525"/>
                </a:solidFill>
                <a:latin typeface="Source Serif Pro" pitchFamily="34" charset="0"/>
                <a:ea typeface="Source Serif Pro" pitchFamily="34" charset="-122"/>
                <a:cs typeface="Source Serif Pro" pitchFamily="34" charset="-120"/>
              </a:rPr>
              <a:t>Real-time Data Analytics</a:t>
            </a:r>
            <a:endParaRPr dirty="0" sz="2000" lang="en-US"/>
          </a:p>
        </p:txBody>
      </p:sp>
      <p:sp>
        <p:nvSpPr>
          <p:cNvPr id="1048674" name="Text 12"/>
          <p:cNvSpPr/>
          <p:nvPr/>
        </p:nvSpPr>
        <p:spPr>
          <a:xfrm>
            <a:off x="6952655" y="5385673"/>
            <a:ext cx="2997160" cy="1738313"/>
          </a:xfrm>
          <a:prstGeom prst="rect"/>
          <a:noFill/>
        </p:spPr>
        <p:txBody>
          <a:bodyPr anchor="t" bIns="0" lIns="0" rIns="0" rtlCol="0" tIns="0" wrap="square"/>
          <a:p>
            <a:pPr indent="0" marL="0">
              <a:lnSpc>
                <a:spcPts val="2700"/>
              </a:lnSpc>
              <a:buNone/>
            </a:pPr>
            <a:r>
              <a:rPr dirty="0" sz="1700" kern="0" lang="en-US" spc="-34">
                <a:solidFill>
                  <a:srgbClr val="272525"/>
                </a:solidFill>
                <a:latin typeface="Source Sans Pro" pitchFamily="34" charset="0"/>
                <a:ea typeface="Source Sans Pro" pitchFamily="34" charset="-122"/>
                <a:cs typeface="Source Sans Pro" pitchFamily="34" charset="-120"/>
              </a:rPr>
              <a:t>Real-time data analytics can provide valuable insights into trade patterns, enabling proactive risk management and improved decision-making.</a:t>
            </a:r>
            <a:endParaRPr dirty="0" sz="1700" lang="en-US"/>
          </a:p>
        </p:txBody>
      </p:sp>
      <p:sp>
        <p:nvSpPr>
          <p:cNvPr id="1048675" name="Shape 13"/>
          <p:cNvSpPr/>
          <p:nvPr/>
        </p:nvSpPr>
        <p:spPr>
          <a:xfrm>
            <a:off x="10166985" y="4935974"/>
            <a:ext cx="488752" cy="488752"/>
          </a:xfrm>
          <a:prstGeom prst="roundRect">
            <a:avLst>
              <a:gd name="adj" fmla="val 18669"/>
            </a:avLst>
          </a:prstGeom>
          <a:solidFill>
            <a:srgbClr val="F0D4F7"/>
          </a:solidFill>
          <a:ln w="7620">
            <a:solidFill>
              <a:srgbClr val="D6BADD"/>
            </a:solidFill>
            <a:prstDash val="solid"/>
          </a:ln>
        </p:spPr>
      </p:sp>
      <p:sp>
        <p:nvSpPr>
          <p:cNvPr id="1048676" name="Text 14"/>
          <p:cNvSpPr/>
          <p:nvPr/>
        </p:nvSpPr>
        <p:spPr>
          <a:xfrm>
            <a:off x="10334625" y="5026938"/>
            <a:ext cx="153472" cy="306705"/>
          </a:xfrm>
          <a:prstGeom prst="rect"/>
          <a:noFill/>
        </p:spPr>
        <p:txBody>
          <a:bodyPr anchor="t" bIns="0" lIns="0" rIns="0" rtlCol="0" tIns="0" wrap="none"/>
          <a:p>
            <a:pPr algn="ctr" indent="0" marL="0">
              <a:lnSpc>
                <a:spcPts val="2400"/>
              </a:lnSpc>
              <a:buNone/>
            </a:pPr>
            <a:r>
              <a:rPr dirty="0" sz="2400" kern="0" lang="en-US" spc="-48">
                <a:solidFill>
                  <a:srgbClr val="272525"/>
                </a:solidFill>
                <a:latin typeface="Source Serif Pro" pitchFamily="34" charset="0"/>
                <a:ea typeface="Source Serif Pro" pitchFamily="34" charset="-122"/>
                <a:cs typeface="Source Serif Pro" pitchFamily="34" charset="-120"/>
              </a:rPr>
              <a:t>4</a:t>
            </a:r>
            <a:endParaRPr dirty="0" sz="2400" lang="en-US"/>
          </a:p>
        </p:txBody>
      </p:sp>
      <p:sp>
        <p:nvSpPr>
          <p:cNvPr id="1048677" name="Text 15"/>
          <p:cNvSpPr/>
          <p:nvPr/>
        </p:nvSpPr>
        <p:spPr>
          <a:xfrm>
            <a:off x="10872907" y="4935974"/>
            <a:ext cx="2555915" cy="319445"/>
          </a:xfrm>
          <a:prstGeom prst="rect"/>
          <a:noFill/>
        </p:spPr>
        <p:txBody>
          <a:bodyPr anchor="t" bIns="0" lIns="0" rIns="0" rtlCol="0" tIns="0" wrap="none"/>
          <a:p>
            <a:pPr indent="0" marL="0">
              <a:lnSpc>
                <a:spcPts val="2500"/>
              </a:lnSpc>
              <a:buNone/>
            </a:pPr>
            <a:r>
              <a:rPr dirty="0" sz="2000" kern="0" lang="en-US" spc="-40">
                <a:solidFill>
                  <a:srgbClr val="272525"/>
                </a:solidFill>
                <a:latin typeface="Source Serif Pro" pitchFamily="34" charset="0"/>
                <a:ea typeface="Source Serif Pro" pitchFamily="34" charset="-122"/>
                <a:cs typeface="Source Serif Pro" pitchFamily="34" charset="-120"/>
              </a:rPr>
              <a:t>Training and Support </a:t>
            </a:r>
            <a:endParaRPr dirty="0" sz="2000" lang="en-US"/>
          </a:p>
        </p:txBody>
      </p:sp>
      <p:sp>
        <p:nvSpPr>
          <p:cNvPr id="1048678" name="Text 16"/>
          <p:cNvSpPr/>
          <p:nvPr/>
        </p:nvSpPr>
        <p:spPr>
          <a:xfrm>
            <a:off x="10872907" y="5385673"/>
            <a:ext cx="2997160" cy="1390650"/>
          </a:xfrm>
          <a:prstGeom prst="rect"/>
          <a:noFill/>
        </p:spPr>
        <p:txBody>
          <a:bodyPr anchor="t" bIns="0" lIns="0" rIns="0" rtlCol="0" tIns="0" wrap="square"/>
          <a:p>
            <a:pPr indent="0" marL="0">
              <a:lnSpc>
                <a:spcPts val="2700"/>
              </a:lnSpc>
              <a:buNone/>
            </a:pPr>
            <a:r>
              <a:rPr dirty="0" sz="1700" kern="0" lang="en-US" spc="-34">
                <a:solidFill>
                  <a:srgbClr val="272525"/>
                </a:solidFill>
                <a:latin typeface="Source Sans Pro" pitchFamily="34" charset="0"/>
                <a:ea typeface="Source Sans Pro" pitchFamily="34" charset="-122"/>
                <a:cs typeface="Source Sans Pro" pitchFamily="34" charset="-120"/>
              </a:rPr>
              <a:t>24/7 Support: Establishing robust support systems to assist users with queries and technical issues, ensuring smooth operation</a:t>
            </a:r>
            <a:endParaRPr dirty="0" sz="1700" lang="en-US"/>
          </a:p>
        </p:txBody>
      </p:sp>
      <p:pic>
        <p:nvPicPr>
          <p:cNvPr id="2097187" name=""/>
          <p:cNvPicPr>
            <a:picLocks/>
          </p:cNvPicPr>
          <p:nvPr/>
        </p:nvPicPr>
        <p:blipFill>
          <a:blip xmlns:r="http://schemas.openxmlformats.org/officeDocument/2006/relationships" r:embed="rId2"/>
          <a:stretch>
            <a:fillRect/>
          </a:stretch>
        </p:blipFill>
        <p:spPr>
          <a:xfrm rot="0">
            <a:off x="11311615" y="7778347"/>
            <a:ext cx="3644734" cy="1645344"/>
          </a:xfrm>
          <a:prstGeom prst="rect"/>
        </p:spPr>
      </p:pic>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Company>PptxGenJS</Company>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PptxGenJS Presentation</dc:title>
  <dc:creator>PptxGenJS</dc:creator>
  <cp:lastModifiedBy>PptxGenJS</cp:lastModifiedBy>
  <dcterms:created xsi:type="dcterms:W3CDTF">2024-09-25T21:08:15Z</dcterms:created>
  <dcterms:modified xsi:type="dcterms:W3CDTF">2024-09-28T09:25:19Z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fe1dc8f429f3463e9fbfc0c225698202</vt:lpwstr>
  </property>
</Properties>
</file>